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7" r:id="rId13"/>
  </p:sldIdLst>
  <p:sldSz cx="12192000" cy="68580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42A4CD-8E7D-4BA0-BD03-46299B30DCA4}" v="11" dt="2025-01-03T00:41:31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48" autoAdjust="0"/>
  </p:normalViewPr>
  <p:slideViewPr>
    <p:cSldViewPr snapToGrid="0">
      <p:cViewPr varScale="1">
        <p:scale>
          <a:sx n="75" d="100"/>
          <a:sy n="75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emias Informatica Lima" userId="b77af7bd85500281" providerId="LiveId" clId="{1DAA2E81-C9EA-48D2-88EE-CBB7919371A7}"/>
    <pc:docChg chg="custSel modSld">
      <pc:chgData name="Neemias Informatica Lima" userId="b77af7bd85500281" providerId="LiveId" clId="{1DAA2E81-C9EA-48D2-88EE-CBB7919371A7}" dt="2024-08-09T18:48:58.645" v="37" actId="962"/>
      <pc:docMkLst>
        <pc:docMk/>
      </pc:docMkLst>
      <pc:sldChg chg="addSp delSp modSp mod">
        <pc:chgData name="Neemias Informatica Lima" userId="b77af7bd85500281" providerId="LiveId" clId="{1DAA2E81-C9EA-48D2-88EE-CBB7919371A7}" dt="2024-08-08T19:50:42.579" v="12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1DAA2E81-C9EA-48D2-88EE-CBB7919371A7}" dt="2024-08-08T19:51:24.311" v="25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1DAA2E81-C9EA-48D2-88EE-CBB7919371A7}" dt="2024-08-08T19:50:54.456" v="18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1DAA2E81-C9EA-48D2-88EE-CBB7919371A7}" dt="2024-08-08T19:51:00.406" v="21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1DAA2E81-C9EA-48D2-88EE-CBB7919371A7}" dt="2024-08-08T19:51:44.481" v="28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1DAA2E81-C9EA-48D2-88EE-CBB7919371A7}" dt="2024-08-08T19:51:53.338" v="31" actId="962"/>
        <pc:sldMkLst>
          <pc:docMk/>
          <pc:sldMk cId="3920268793" sldId="273"/>
        </pc:sldMkLst>
      </pc:sldChg>
      <pc:sldChg chg="addSp modSp mod">
        <pc:chgData name="Neemias Informatica Lima" userId="b77af7bd85500281" providerId="LiveId" clId="{1DAA2E81-C9EA-48D2-88EE-CBB7919371A7}" dt="2024-08-08T19:51:59.765" v="34" actId="962"/>
        <pc:sldMkLst>
          <pc:docMk/>
          <pc:sldMk cId="4269271623" sldId="275"/>
        </pc:sldMkLst>
      </pc:sldChg>
      <pc:sldChg chg="addSp delSp modSp mod">
        <pc:chgData name="Neemias Informatica Lima" userId="b77af7bd85500281" providerId="LiveId" clId="{1DAA2E81-C9EA-48D2-88EE-CBB7919371A7}" dt="2024-08-08T19:50:36.371" v="9" actId="962"/>
        <pc:sldMkLst>
          <pc:docMk/>
          <pc:sldMk cId="2302156781" sldId="278"/>
        </pc:sldMkLst>
      </pc:sldChg>
      <pc:sldChg chg="addSp modSp mod">
        <pc:chgData name="Neemias Informatica Lima" userId="b77af7bd85500281" providerId="LiveId" clId="{1DAA2E81-C9EA-48D2-88EE-CBB7919371A7}" dt="2024-08-09T18:48:58.645" v="37" actId="962"/>
        <pc:sldMkLst>
          <pc:docMk/>
          <pc:sldMk cId="1171776255" sldId="279"/>
        </pc:sldMkLst>
      </pc:sldChg>
    </pc:docChg>
  </pc:docChgLst>
  <pc:docChgLst>
    <pc:chgData name="Neemias Informatica Lima" userId="b77af7bd85500281" providerId="LiveId" clId="{4842A4CD-8E7D-4BA0-BD03-46299B30DCA4}"/>
    <pc:docChg chg="undo custSel addSld modSld">
      <pc:chgData name="Neemias Informatica Lima" userId="b77af7bd85500281" providerId="LiveId" clId="{4842A4CD-8E7D-4BA0-BD03-46299B30DCA4}" dt="2025-01-03T00:41:31.939" v="43" actId="962"/>
      <pc:docMkLst>
        <pc:docMk/>
      </pc:docMkLst>
      <pc:sldChg chg="addSp modSp mod">
        <pc:chgData name="Neemias Informatica Lima" userId="b77af7bd85500281" providerId="LiveId" clId="{4842A4CD-8E7D-4BA0-BD03-46299B30DCA4}" dt="2025-01-01T22:58:20.967" v="2" actId="962"/>
        <pc:sldMkLst>
          <pc:docMk/>
          <pc:sldMk cId="2210036356" sldId="256"/>
        </pc:sldMkLst>
        <pc:picChg chg="add mod">
          <ac:chgData name="Neemias Informatica Lima" userId="b77af7bd85500281" providerId="LiveId" clId="{4842A4CD-8E7D-4BA0-BD03-46299B30DCA4}" dt="2025-01-01T22:58:20.967" v="2" actId="962"/>
          <ac:picMkLst>
            <pc:docMk/>
            <pc:sldMk cId="2210036356" sldId="256"/>
            <ac:picMk id="3" creationId="{CC09ABEB-2C02-380D-D238-D0DC31BFE7D7}"/>
          </ac:picMkLst>
        </pc:picChg>
      </pc:sldChg>
      <pc:sldChg chg="addSp modSp mod">
        <pc:chgData name="Neemias Informatica Lima" userId="b77af7bd85500281" providerId="LiveId" clId="{4842A4CD-8E7D-4BA0-BD03-46299B30DCA4}" dt="2025-01-01T22:58:27.744" v="5" actId="962"/>
        <pc:sldMkLst>
          <pc:docMk/>
          <pc:sldMk cId="1837362798" sldId="257"/>
        </pc:sldMkLst>
        <pc:picChg chg="add mod">
          <ac:chgData name="Neemias Informatica Lima" userId="b77af7bd85500281" providerId="LiveId" clId="{4842A4CD-8E7D-4BA0-BD03-46299B30DCA4}" dt="2025-01-01T22:58:27.744" v="5" actId="962"/>
          <ac:picMkLst>
            <pc:docMk/>
            <pc:sldMk cId="1837362798" sldId="257"/>
            <ac:picMk id="3" creationId="{849F15F1-7D86-D468-A1D1-6A4B4FA04329}"/>
          </ac:picMkLst>
        </pc:picChg>
      </pc:sldChg>
      <pc:sldChg chg="addSp modSp mod">
        <pc:chgData name="Neemias Informatica Lima" userId="b77af7bd85500281" providerId="LiveId" clId="{4842A4CD-8E7D-4BA0-BD03-46299B30DCA4}" dt="2025-01-01T22:58:34.931" v="8" actId="962"/>
        <pc:sldMkLst>
          <pc:docMk/>
          <pc:sldMk cId="873896514" sldId="258"/>
        </pc:sldMkLst>
        <pc:picChg chg="add mod">
          <ac:chgData name="Neemias Informatica Lima" userId="b77af7bd85500281" providerId="LiveId" clId="{4842A4CD-8E7D-4BA0-BD03-46299B30DCA4}" dt="2025-01-01T22:58:34.931" v="8" actId="962"/>
          <ac:picMkLst>
            <pc:docMk/>
            <pc:sldMk cId="873896514" sldId="258"/>
            <ac:picMk id="3" creationId="{A6991B99-0A19-BD18-8D4B-1C00B3DCE009}"/>
          </ac:picMkLst>
        </pc:picChg>
      </pc:sldChg>
      <pc:sldChg chg="addSp modSp mod">
        <pc:chgData name="Neemias Informatica Lima" userId="b77af7bd85500281" providerId="LiveId" clId="{4842A4CD-8E7D-4BA0-BD03-46299B30DCA4}" dt="2025-01-01T22:58:41.356" v="11" actId="962"/>
        <pc:sldMkLst>
          <pc:docMk/>
          <pc:sldMk cId="2571695995" sldId="259"/>
        </pc:sldMkLst>
        <pc:picChg chg="add mod">
          <ac:chgData name="Neemias Informatica Lima" userId="b77af7bd85500281" providerId="LiveId" clId="{4842A4CD-8E7D-4BA0-BD03-46299B30DCA4}" dt="2025-01-01T22:58:41.356" v="11" actId="962"/>
          <ac:picMkLst>
            <pc:docMk/>
            <pc:sldMk cId="2571695995" sldId="259"/>
            <ac:picMk id="3" creationId="{1327CB76-AF5D-D6CC-CC96-F8F7C64C7DE6}"/>
          </ac:picMkLst>
        </pc:picChg>
      </pc:sldChg>
      <pc:sldChg chg="addSp modSp mod">
        <pc:chgData name="Neemias Informatica Lima" userId="b77af7bd85500281" providerId="LiveId" clId="{4842A4CD-8E7D-4BA0-BD03-46299B30DCA4}" dt="2025-01-01T22:58:48.188" v="14" actId="962"/>
        <pc:sldMkLst>
          <pc:docMk/>
          <pc:sldMk cId="1758464184" sldId="260"/>
        </pc:sldMkLst>
        <pc:picChg chg="add mod">
          <ac:chgData name="Neemias Informatica Lima" userId="b77af7bd85500281" providerId="LiveId" clId="{4842A4CD-8E7D-4BA0-BD03-46299B30DCA4}" dt="2025-01-01T22:58:48.188" v="14" actId="962"/>
          <ac:picMkLst>
            <pc:docMk/>
            <pc:sldMk cId="1758464184" sldId="260"/>
            <ac:picMk id="3" creationId="{7B5F7545-BCFF-E908-8BF1-4D30DEDFCDE1}"/>
          </ac:picMkLst>
        </pc:picChg>
      </pc:sldChg>
      <pc:sldChg chg="addSp modSp mod">
        <pc:chgData name="Neemias Informatica Lima" userId="b77af7bd85500281" providerId="LiveId" clId="{4842A4CD-8E7D-4BA0-BD03-46299B30DCA4}" dt="2025-01-01T22:58:53.344" v="17" actId="962"/>
        <pc:sldMkLst>
          <pc:docMk/>
          <pc:sldMk cId="3297107713" sldId="261"/>
        </pc:sldMkLst>
        <pc:picChg chg="add mod">
          <ac:chgData name="Neemias Informatica Lima" userId="b77af7bd85500281" providerId="LiveId" clId="{4842A4CD-8E7D-4BA0-BD03-46299B30DCA4}" dt="2025-01-01T22:58:53.344" v="17" actId="962"/>
          <ac:picMkLst>
            <pc:docMk/>
            <pc:sldMk cId="3297107713" sldId="261"/>
            <ac:picMk id="3" creationId="{F211480F-5044-7D8A-66B0-01C005B23897}"/>
          </ac:picMkLst>
        </pc:picChg>
      </pc:sldChg>
      <pc:sldChg chg="addSp modSp mod">
        <pc:chgData name="Neemias Informatica Lima" userId="b77af7bd85500281" providerId="LiveId" clId="{4842A4CD-8E7D-4BA0-BD03-46299B30DCA4}" dt="2025-01-01T22:59:04.649" v="20" actId="962"/>
        <pc:sldMkLst>
          <pc:docMk/>
          <pc:sldMk cId="154525927" sldId="262"/>
        </pc:sldMkLst>
        <pc:picChg chg="add mod">
          <ac:chgData name="Neemias Informatica Lima" userId="b77af7bd85500281" providerId="LiveId" clId="{4842A4CD-8E7D-4BA0-BD03-46299B30DCA4}" dt="2025-01-01T22:59:04.649" v="20" actId="962"/>
          <ac:picMkLst>
            <pc:docMk/>
            <pc:sldMk cId="154525927" sldId="262"/>
            <ac:picMk id="3" creationId="{D0368423-C958-73B6-05D2-99B3181E041A}"/>
          </ac:picMkLst>
        </pc:picChg>
      </pc:sldChg>
      <pc:sldChg chg="addSp modSp mod">
        <pc:chgData name="Neemias Informatica Lima" userId="b77af7bd85500281" providerId="LiveId" clId="{4842A4CD-8E7D-4BA0-BD03-46299B30DCA4}" dt="2025-01-01T22:59:10.797" v="23" actId="962"/>
        <pc:sldMkLst>
          <pc:docMk/>
          <pc:sldMk cId="3044925736" sldId="263"/>
        </pc:sldMkLst>
        <pc:picChg chg="add mod">
          <ac:chgData name="Neemias Informatica Lima" userId="b77af7bd85500281" providerId="LiveId" clId="{4842A4CD-8E7D-4BA0-BD03-46299B30DCA4}" dt="2025-01-01T22:59:10.797" v="23" actId="962"/>
          <ac:picMkLst>
            <pc:docMk/>
            <pc:sldMk cId="3044925736" sldId="263"/>
            <ac:picMk id="3" creationId="{67E90103-67C5-9F43-5237-76E8492125AA}"/>
          </ac:picMkLst>
        </pc:picChg>
      </pc:sldChg>
      <pc:sldChg chg="addSp modSp mod">
        <pc:chgData name="Neemias Informatica Lima" userId="b77af7bd85500281" providerId="LiveId" clId="{4842A4CD-8E7D-4BA0-BD03-46299B30DCA4}" dt="2025-01-03T00:41:26.805" v="40" actId="962"/>
        <pc:sldMkLst>
          <pc:docMk/>
          <pc:sldMk cId="1627875432" sldId="264"/>
        </pc:sldMkLst>
        <pc:picChg chg="add mod">
          <ac:chgData name="Neemias Informatica Lima" userId="b77af7bd85500281" providerId="LiveId" clId="{4842A4CD-8E7D-4BA0-BD03-46299B30DCA4}" dt="2025-01-03T00:41:26.805" v="40" actId="962"/>
          <ac:picMkLst>
            <pc:docMk/>
            <pc:sldMk cId="1627875432" sldId="264"/>
            <ac:picMk id="3" creationId="{9E24C82C-0E7B-430C-6955-D263E2E2E616}"/>
          </ac:picMkLst>
        </pc:picChg>
      </pc:sldChg>
      <pc:sldChg chg="addSp delSp modSp mod">
        <pc:chgData name="Neemias Informatica Lima" userId="b77af7bd85500281" providerId="LiveId" clId="{4842A4CD-8E7D-4BA0-BD03-46299B30DCA4}" dt="2025-01-01T23:02:17.863" v="37" actId="207"/>
        <pc:sldMkLst>
          <pc:docMk/>
          <pc:sldMk cId="994347174" sldId="267"/>
        </pc:sldMkLst>
        <pc:spChg chg="mod">
          <ac:chgData name="Neemias Informatica Lima" userId="b77af7bd85500281" providerId="LiveId" clId="{4842A4CD-8E7D-4BA0-BD03-46299B30DCA4}" dt="2025-01-01T23:02:17.863" v="37" actId="207"/>
          <ac:spMkLst>
            <pc:docMk/>
            <pc:sldMk cId="994347174" sldId="267"/>
            <ac:spMk id="6" creationId="{4486522B-D171-4B11-A362-910438A639E2}"/>
          </ac:spMkLst>
        </pc:spChg>
        <pc:picChg chg="add mod">
          <ac:chgData name="Neemias Informatica Lima" userId="b77af7bd85500281" providerId="LiveId" clId="{4842A4CD-8E7D-4BA0-BD03-46299B30DCA4}" dt="2025-01-01T23:00:59.610" v="32" actId="14100"/>
          <ac:picMkLst>
            <pc:docMk/>
            <pc:sldMk cId="994347174" sldId="267"/>
            <ac:picMk id="7" creationId="{4040D014-1EDF-00FA-800B-11746520BEF6}"/>
          </ac:picMkLst>
        </pc:picChg>
      </pc:sldChg>
      <pc:sldChg chg="addSp modSp add mod">
        <pc:chgData name="Neemias Informatica Lima" userId="b77af7bd85500281" providerId="LiveId" clId="{4842A4CD-8E7D-4BA0-BD03-46299B30DCA4}" dt="2025-01-03T00:41:31.939" v="43" actId="962"/>
        <pc:sldMkLst>
          <pc:docMk/>
          <pc:sldMk cId="3062368535" sldId="268"/>
        </pc:sldMkLst>
        <pc:picChg chg="add mod">
          <ac:chgData name="Neemias Informatica Lima" userId="b77af7bd85500281" providerId="LiveId" clId="{4842A4CD-8E7D-4BA0-BD03-46299B30DCA4}" dt="2025-01-03T00:41:31.939" v="43" actId="962"/>
          <ac:picMkLst>
            <pc:docMk/>
            <pc:sldMk cId="3062368535" sldId="268"/>
            <ac:picMk id="3" creationId="{636CB508-D543-ABF7-6F41-2BB083C08C3D}"/>
          </ac:picMkLst>
        </pc:picChg>
      </pc:sldChg>
    </pc:docChg>
  </pc:docChgLst>
  <pc:docChgLst>
    <pc:chgData name="Neemias Informatica Lima" userId="b77af7bd85500281" providerId="LiveId" clId="{356A6A25-C1A8-4592-95DF-0401B8962C90}"/>
    <pc:docChg chg="custSel delSld modSld">
      <pc:chgData name="Neemias Informatica Lima" userId="b77af7bd85500281" providerId="LiveId" clId="{356A6A25-C1A8-4592-95DF-0401B8962C90}" dt="2023-09-01T09:55:33.096" v="21" actId="47"/>
      <pc:docMkLst>
        <pc:docMk/>
      </pc:docMkLst>
      <pc:sldChg chg="addSp delSp modSp mod">
        <pc:chgData name="Neemias Informatica Lima" userId="b77af7bd85500281" providerId="LiveId" clId="{356A6A25-C1A8-4592-95DF-0401B8962C90}" dt="2023-09-01T09:52:22.185" v="11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356A6A25-C1A8-4592-95DF-0401B8962C90}" dt="2023-09-01T09:54:51.606" v="15"/>
        <pc:sldMkLst>
          <pc:docMk/>
          <pc:sldMk cId="4063337808" sldId="262"/>
        </pc:sldMkLst>
      </pc:sldChg>
      <pc:sldChg chg="addSp delSp mod">
        <pc:chgData name="Neemias Informatica Lima" userId="b77af7bd85500281" providerId="LiveId" clId="{356A6A25-C1A8-4592-95DF-0401B8962C90}" dt="2023-09-01T09:53:27.805" v="13" actId="2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356A6A25-C1A8-4592-95DF-0401B8962C90}" dt="2023-09-01T09:54:58.190" v="16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356A6A25-C1A8-4592-95DF-0401B8962C90}" dt="2023-09-01T09:55:08.461" v="19" actId="14100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356A6A25-C1A8-4592-95DF-0401B8962C90}" dt="2023-09-01T09:52:28.154" v="1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356A6A25-C1A8-4592-95DF-0401B8962C90}" dt="2023-09-01T09:54:33.090" v="14"/>
        <pc:sldMkLst>
          <pc:docMk/>
          <pc:sldMk cId="77404572" sldId="282"/>
        </pc:sldMkLst>
      </pc:sldChg>
      <pc:sldChg chg="addSp delSp modSp mod">
        <pc:chgData name="Neemias Informatica Lima" userId="b77af7bd85500281" providerId="LiveId" clId="{356A6A25-C1A8-4592-95DF-0401B8962C90}" dt="2023-09-01T09:52:14.668" v="10"/>
        <pc:sldMkLst>
          <pc:docMk/>
          <pc:sldMk cId="919621851" sldId="361"/>
        </pc:sldMkLst>
      </pc:sldChg>
      <pc:sldChg chg="delSp del mod">
        <pc:chgData name="Neemias Informatica Lima" userId="b77af7bd85500281" providerId="LiveId" clId="{356A6A25-C1A8-4592-95DF-0401B8962C90}" dt="2023-09-01T09:55:33.096" v="21" actId="47"/>
        <pc:sldMkLst>
          <pc:docMk/>
          <pc:sldMk cId="3334627673" sldId="362"/>
        </pc:sldMkLst>
      </pc:sldChg>
      <pc:sldChg chg="addSp delSp modSp mod">
        <pc:chgData name="Neemias Informatica Lima" userId="b77af7bd85500281" providerId="LiveId" clId="{356A6A25-C1A8-4592-95DF-0401B8962C90}" dt="2023-09-01T09:55:16.417" v="20"/>
        <pc:sldMkLst>
          <pc:docMk/>
          <pc:sldMk cId="3974945493" sldId="363"/>
        </pc:sldMkLst>
      </pc:sldChg>
    </pc:docChg>
  </pc:docChgLst>
  <pc:docChgLst>
    <pc:chgData name="Neemias Informatica Lima" userId="b77af7bd85500281" providerId="LiveId" clId="{D1569E59-D53E-4AE8-9CDE-6E9FF2EEC0A6}"/>
    <pc:docChg chg="custSel modSld">
      <pc:chgData name="Neemias Informatica Lima" userId="b77af7bd85500281" providerId="LiveId" clId="{D1569E59-D53E-4AE8-9CDE-6E9FF2EEC0A6}" dt="2024-09-20T11:46:16.913" v="35" actId="962"/>
      <pc:docMkLst>
        <pc:docMk/>
      </pc:docMkLst>
      <pc:sldChg chg="addSp delSp modSp mod">
        <pc:chgData name="Neemias Informatica Lima" userId="b77af7bd85500281" providerId="LiveId" clId="{D1569E59-D53E-4AE8-9CDE-6E9FF2EEC0A6}" dt="2024-09-20T00:15:44.578" v="11" actId="962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D1569E59-D53E-4AE8-9CDE-6E9FF2EEC0A6}" dt="2024-09-20T00:15:51.529" v="14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D1569E59-D53E-4AE8-9CDE-6E9FF2EEC0A6}" dt="2024-09-20T00:15:59.340" v="17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D1569E59-D53E-4AE8-9CDE-6E9FF2EEC0A6}" dt="2024-09-20T00:16:06.608" v="20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D1569E59-D53E-4AE8-9CDE-6E9FF2EEC0A6}" dt="2024-09-20T00:16:12.927" v="23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D1569E59-D53E-4AE8-9CDE-6E9FF2EEC0A6}" dt="2024-09-20T00:16:18.355" v="26" actId="962"/>
        <pc:sldMkLst>
          <pc:docMk/>
          <pc:sldMk cId="3297107713" sldId="261"/>
        </pc:sldMkLst>
      </pc:sldChg>
      <pc:sldChg chg="addSp delSp modSp mod">
        <pc:chgData name="Neemias Informatica Lima" userId="b77af7bd85500281" providerId="LiveId" clId="{D1569E59-D53E-4AE8-9CDE-6E9FF2EEC0A6}" dt="2024-09-20T00:16:23.692" v="29" actId="962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D1569E59-D53E-4AE8-9CDE-6E9FF2EEC0A6}" dt="2024-09-20T00:16:29.499" v="32" actId="962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D1569E59-D53E-4AE8-9CDE-6E9FF2EEC0A6}" dt="2024-09-20T11:46:16.913" v="35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08839862-206F-44FA-A28B-A9E0454D08B3}"/>
    <pc:docChg chg="custSel modSld">
      <pc:chgData name="Neemias Informatica Lima" userId="b77af7bd85500281" providerId="LiveId" clId="{08839862-206F-44FA-A28B-A9E0454D08B3}" dt="2024-11-08T14:24:09.373" v="37" actId="962"/>
      <pc:docMkLst>
        <pc:docMk/>
      </pc:docMkLst>
      <pc:sldChg chg="addSp delSp modSp mod">
        <pc:chgData name="Neemias Informatica Lima" userId="b77af7bd85500281" providerId="LiveId" clId="{08839862-206F-44FA-A28B-A9E0454D08B3}" dt="2024-11-07T13:43:52.312" v="11" actId="962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08839862-206F-44FA-A28B-A9E0454D08B3}" dt="2024-11-07T13:43:56.954" v="14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08839862-206F-44FA-A28B-A9E0454D08B3}" dt="2024-11-07T13:44:02.440" v="17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08839862-206F-44FA-A28B-A9E0454D08B3}" dt="2024-11-07T13:44:08.418" v="20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08839862-206F-44FA-A28B-A9E0454D08B3}" dt="2024-11-07T13:44:13.844" v="23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08839862-206F-44FA-A28B-A9E0454D08B3}" dt="2024-11-07T13:44:25.351" v="26" actId="962"/>
        <pc:sldMkLst>
          <pc:docMk/>
          <pc:sldMk cId="3297107713" sldId="261"/>
        </pc:sldMkLst>
      </pc:sldChg>
      <pc:sldChg chg="addSp delSp modSp mod">
        <pc:chgData name="Neemias Informatica Lima" userId="b77af7bd85500281" providerId="LiveId" clId="{08839862-206F-44FA-A28B-A9E0454D08B3}" dt="2024-11-07T13:45:22.811" v="31" actId="1036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08839862-206F-44FA-A28B-A9E0454D08B3}" dt="2024-11-08T13:08:13.620" v="34" actId="962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08839862-206F-44FA-A28B-A9E0454D08B3}" dt="2024-11-08T14:24:09.373" v="37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4DE49C78-CE0A-4354-A651-C35E43CA0612}"/>
    <pc:docChg chg="custSel addSld modSld">
      <pc:chgData name="Neemias Informatica Lima" userId="b77af7bd85500281" providerId="LiveId" clId="{4DE49C78-CE0A-4354-A651-C35E43CA0612}" dt="2024-03-22T09:38:35.629" v="42" actId="962"/>
      <pc:docMkLst>
        <pc:docMk/>
      </pc:docMkLst>
      <pc:sldChg chg="addSp delSp modSp mod">
        <pc:chgData name="Neemias Informatica Lima" userId="b77af7bd85500281" providerId="LiveId" clId="{4DE49C78-CE0A-4354-A651-C35E43CA0612}" dt="2024-03-21T21:24:33.324" v="39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4DE49C78-CE0A-4354-A651-C35E43CA0612}" dt="2024-03-21T21:22:52.695" v="10" actId="27614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4DE49C78-CE0A-4354-A651-C35E43CA0612}" dt="2024-03-21T21:23:00.341" v="13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4DE49C78-CE0A-4354-A651-C35E43CA0612}" dt="2024-03-21T21:23:08.793" v="16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4DE49C78-CE0A-4354-A651-C35E43CA0612}" dt="2024-03-21T21:23:18.891" v="19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4DE49C78-CE0A-4354-A651-C35E43CA0612}" dt="2024-03-21T21:23:58.743" v="26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4DE49C78-CE0A-4354-A651-C35E43CA0612}" dt="2024-03-21T21:24:06.367" v="29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4DE49C78-CE0A-4354-A651-C35E43CA0612}" dt="2024-03-21T21:24:17.952" v="32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4DE49C78-CE0A-4354-A651-C35E43CA0612}" dt="2024-03-21T21:24:24.333" v="35" actId="962"/>
        <pc:sldMkLst>
          <pc:docMk/>
          <pc:sldMk cId="2869687810" sldId="275"/>
        </pc:sldMkLst>
      </pc:sldChg>
      <pc:sldChg chg="addSp modSp add mod">
        <pc:chgData name="Neemias Informatica Lima" userId="b77af7bd85500281" providerId="LiveId" clId="{4DE49C78-CE0A-4354-A651-C35E43CA0612}" dt="2024-03-22T09:38:35.629" v="42" actId="962"/>
        <pc:sldMkLst>
          <pc:docMk/>
          <pc:sldMk cId="1788501405" sldId="276"/>
        </pc:sldMkLst>
      </pc:sldChg>
    </pc:docChg>
  </pc:docChgLst>
  <pc:docChgLst>
    <pc:chgData name="Neemias Informatica Lima" userId="b77af7bd85500281" providerId="LiveId" clId="{C049107D-542D-47B8-8DC8-CBD5C00F348A}"/>
    <pc:docChg chg="custSel delSld modSld">
      <pc:chgData name="Neemias Informatica Lima" userId="b77af7bd85500281" providerId="LiveId" clId="{C049107D-542D-47B8-8DC8-CBD5C00F348A}" dt="2023-01-27T09:47:28.383" v="35" actId="962"/>
      <pc:docMkLst>
        <pc:docMk/>
      </pc:docMkLst>
      <pc:sldChg chg="addSp delSp modSp mod">
        <pc:chgData name="Neemias Informatica Lima" userId="b77af7bd85500281" providerId="LiveId" clId="{C049107D-542D-47B8-8DC8-CBD5C00F348A}" dt="2023-01-27T00:22:03.208" v="21" actId="962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C049107D-542D-47B8-8DC8-CBD5C00F348A}" dt="2023-01-27T00:21:55.227" v="18" actId="962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C049107D-542D-47B8-8DC8-CBD5C00F348A}" dt="2023-01-27T00:22:11.644" v="24" actId="962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C049107D-542D-47B8-8DC8-CBD5C00F348A}" dt="2023-01-27T00:22:17.991" v="27" actId="962"/>
        <pc:sldMkLst>
          <pc:docMk/>
          <pc:sldMk cId="994487986" sldId="261"/>
        </pc:sldMkLst>
      </pc:sldChg>
      <pc:sldChg chg="del">
        <pc:chgData name="Neemias Informatica Lima" userId="b77af7bd85500281" providerId="LiveId" clId="{C049107D-542D-47B8-8DC8-CBD5C00F348A}" dt="2023-01-27T00:21:18.123" v="6" actId="47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C049107D-542D-47B8-8DC8-CBD5C00F348A}" dt="2023-01-27T00:22:24.219" v="30" actId="962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C049107D-542D-47B8-8DC8-CBD5C00F348A}" dt="2023-01-27T00:21:46.425" v="15" actId="962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C049107D-542D-47B8-8DC8-CBD5C00F348A}" dt="2023-01-27T00:24:00.529" v="32" actId="27614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C049107D-542D-47B8-8DC8-CBD5C00F348A}" dt="2023-01-27T00:21:41.270" v="12" actId="962"/>
        <pc:sldMkLst>
          <pc:docMk/>
          <pc:sldMk cId="3237251479" sldId="274"/>
        </pc:sldMkLst>
      </pc:sldChg>
      <pc:sldChg chg="addSp delSp modSp mod">
        <pc:chgData name="Neemias Informatica Lima" userId="b77af7bd85500281" providerId="LiveId" clId="{C049107D-542D-47B8-8DC8-CBD5C00F348A}" dt="2023-01-27T09:47:28.383" v="35" actId="962"/>
        <pc:sldMkLst>
          <pc:docMk/>
          <pc:sldMk cId="4032857767" sldId="275"/>
        </pc:sldMkLst>
      </pc:sldChg>
    </pc:docChg>
  </pc:docChgLst>
  <pc:docChgLst>
    <pc:chgData name="Neemias Informatica Lima" userId="b77af7bd85500281" providerId="LiveId" clId="{93364F77-DF6F-48E0-8C51-948999EF2AA1}"/>
    <pc:docChg chg="undo custSel delSld modSld">
      <pc:chgData name="Neemias Informatica Lima" userId="b77af7bd85500281" providerId="LiveId" clId="{93364F77-DF6F-48E0-8C51-948999EF2AA1}" dt="2024-07-12T19:17:14.456" v="51" actId="962"/>
      <pc:docMkLst>
        <pc:docMk/>
      </pc:docMkLst>
      <pc:sldChg chg="addSp delSp modSp mod">
        <pc:chgData name="Neemias Informatica Lima" userId="b77af7bd85500281" providerId="LiveId" clId="{93364F77-DF6F-48E0-8C51-948999EF2AA1}" dt="2024-07-12T19:17:01.591" v="48" actId="478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93364F77-DF6F-48E0-8C51-948999EF2AA1}" dt="2024-07-12T19:17:01.464" v="47" actId="478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93364F77-DF6F-48E0-8C51-948999EF2AA1}" dt="2024-07-12T19:17:01.324" v="46" actId="478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93364F77-DF6F-48E0-8C51-948999EF2AA1}" dt="2024-07-12T19:17:01.191" v="45" actId="478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93364F77-DF6F-48E0-8C51-948999EF2AA1}" dt="2024-07-12T19:17:01.058" v="44" actId="478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93364F77-DF6F-48E0-8C51-948999EF2AA1}" dt="2024-07-12T19:17:00.903" v="43" actId="478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93364F77-DF6F-48E0-8C51-948999EF2AA1}" dt="2024-07-11T11:41:19.184" v="30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93364F77-DF6F-48E0-8C51-948999EF2AA1}" dt="2024-07-12T14:33:51.685" v="36" actId="962"/>
        <pc:sldMkLst>
          <pc:docMk/>
          <pc:sldMk cId="4269271623" sldId="275"/>
        </pc:sldMkLst>
      </pc:sldChg>
      <pc:sldChg chg="addSp delSp modSp mod">
        <pc:chgData name="Neemias Informatica Lima" userId="b77af7bd85500281" providerId="LiveId" clId="{93364F77-DF6F-48E0-8C51-948999EF2AA1}" dt="2024-07-12T19:17:14.456" v="51" actId="962"/>
        <pc:sldMkLst>
          <pc:docMk/>
          <pc:sldMk cId="2302156781" sldId="278"/>
        </pc:sldMkLst>
      </pc:sldChg>
      <pc:sldChg chg="delSp del mod">
        <pc:chgData name="Neemias Informatica Lima" userId="b77af7bd85500281" providerId="LiveId" clId="{93364F77-DF6F-48E0-8C51-948999EF2AA1}" dt="2024-07-11T11:41:25.826" v="31" actId="47"/>
        <pc:sldMkLst>
          <pc:docMk/>
          <pc:sldMk cId="3624369357" sldId="279"/>
        </pc:sldMkLst>
      </pc:sldChg>
    </pc:docChg>
  </pc:docChgLst>
  <pc:docChgLst>
    <pc:chgData name="Neemias Informatica Lima" userId="b77af7bd85500281" providerId="LiveId" clId="{9360DF10-588A-4A5F-9386-6702DA9B2D2E}"/>
    <pc:docChg chg="custSel modSld sldOrd">
      <pc:chgData name="Neemias Informatica Lima" userId="b77af7bd85500281" providerId="LiveId" clId="{9360DF10-588A-4A5F-9386-6702DA9B2D2E}" dt="2022-10-28T11:14:21.152" v="19"/>
      <pc:docMkLst>
        <pc:docMk/>
      </pc:docMkLst>
      <pc:sldChg chg="addSp delSp modSp mod">
        <pc:chgData name="Neemias Informatica Lima" userId="b77af7bd85500281" providerId="LiveId" clId="{9360DF10-588A-4A5F-9386-6702DA9B2D2E}" dt="2022-10-27T10:44:23.009" v="14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9360DF10-588A-4A5F-9386-6702DA9B2D2E}" dt="2022-10-27T10:44:16.292" v="13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9360DF10-588A-4A5F-9386-6702DA9B2D2E}" dt="2022-10-27T10:44:30.222" v="15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9360DF10-588A-4A5F-9386-6702DA9B2D2E}" dt="2022-10-27T10:44:36.628" v="16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9360DF10-588A-4A5F-9386-6702DA9B2D2E}" dt="2022-10-27T10:44:43.627" v="17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9360DF10-588A-4A5F-9386-6702DA9B2D2E}" dt="2022-10-27T10:44:49.563" v="18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9360DF10-588A-4A5F-9386-6702DA9B2D2E}" dt="2022-10-27T10:44:10.587" v="12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9360DF10-588A-4A5F-9386-6702DA9B2D2E}" dt="2022-10-28T11:14:21.152" v="19"/>
        <pc:sldMkLst>
          <pc:docMk/>
          <pc:sldMk cId="244236693" sldId="272"/>
        </pc:sldMkLst>
      </pc:sldChg>
      <pc:sldChg chg="addSp delSp modSp mod ord">
        <pc:chgData name="Neemias Informatica Lima" userId="b77af7bd85500281" providerId="LiveId" clId="{9360DF10-588A-4A5F-9386-6702DA9B2D2E}" dt="2022-10-27T10:44:08.590" v="11"/>
        <pc:sldMkLst>
          <pc:docMk/>
          <pc:sldMk cId="3237251479" sldId="274"/>
        </pc:sldMkLst>
      </pc:sldChg>
    </pc:docChg>
  </pc:docChgLst>
  <pc:docChgLst>
    <pc:chgData name="Neemias Informatica Lima" userId="b77af7bd85500281" providerId="LiveId" clId="{9D203C30-B4F3-4D0B-AC53-0E8B9101F637}"/>
    <pc:docChg chg="custSel addSld delSld modSld">
      <pc:chgData name="Neemias Informatica Lima" userId="b77af7bd85500281" providerId="LiveId" clId="{9D203C30-B4F3-4D0B-AC53-0E8B9101F637}" dt="2023-03-31T00:52:15.990" v="50" actId="22"/>
      <pc:docMkLst>
        <pc:docMk/>
      </pc:docMkLst>
      <pc:sldChg chg="addSp delSp modSp mod">
        <pc:chgData name="Neemias Informatica Lima" userId="b77af7bd85500281" providerId="LiveId" clId="{9D203C30-B4F3-4D0B-AC53-0E8B9101F637}" dt="2023-03-31T00:41:58.011" v="11" actId="962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9D203C30-B4F3-4D0B-AC53-0E8B9101F637}" dt="2023-03-31T00:46:16.424" v="33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9D203C30-B4F3-4D0B-AC53-0E8B9101F637}" dt="2023-03-31T00:46:31.025" v="36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9D203C30-B4F3-4D0B-AC53-0E8B9101F637}" dt="2023-03-31T00:47:45.893" v="43" actId="962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9D203C30-B4F3-4D0B-AC53-0E8B9101F637}" dt="2023-03-31T00:44:09.062" v="21" actId="14100"/>
        <pc:sldMkLst>
          <pc:docMk/>
          <pc:sldMk cId="994347174" sldId="267"/>
        </pc:sldMkLst>
      </pc:sldChg>
      <pc:sldChg chg="addSp delSp modSp mod">
        <pc:chgData name="Neemias Informatica Lima" userId="b77af7bd85500281" providerId="LiveId" clId="{9D203C30-B4F3-4D0B-AC53-0E8B9101F637}" dt="2023-03-31T00:45:12.232" v="24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9D203C30-B4F3-4D0B-AC53-0E8B9101F637}" dt="2023-03-31T00:45:20.601" v="27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9D203C30-B4F3-4D0B-AC53-0E8B9101F637}" dt="2023-03-31T00:45:52.334" v="30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9D203C30-B4F3-4D0B-AC53-0E8B9101F637}" dt="2023-03-31T00:47:32.184" v="39" actId="962"/>
        <pc:sldMkLst>
          <pc:docMk/>
          <pc:sldMk cId="755436992" sldId="280"/>
        </pc:sldMkLst>
      </pc:sldChg>
      <pc:sldChg chg="addSp delSp modSp mod">
        <pc:chgData name="Neemias Informatica Lima" userId="b77af7bd85500281" providerId="LiveId" clId="{9D203C30-B4F3-4D0B-AC53-0E8B9101F637}" dt="2023-03-31T00:47:56.639" v="46" actId="962"/>
        <pc:sldMkLst>
          <pc:docMk/>
          <pc:sldMk cId="487904304" sldId="281"/>
        </pc:sldMkLst>
      </pc:sldChg>
      <pc:sldChg chg="addSp delSp add mod">
        <pc:chgData name="Neemias Informatica Lima" userId="b77af7bd85500281" providerId="LiveId" clId="{9D203C30-B4F3-4D0B-AC53-0E8B9101F637}" dt="2023-03-31T00:52:15.990" v="50" actId="22"/>
        <pc:sldMkLst>
          <pc:docMk/>
          <pc:sldMk cId="77404572" sldId="282"/>
        </pc:sldMkLst>
      </pc:sldChg>
      <pc:sldChg chg="add del">
        <pc:chgData name="Neemias Informatica Lima" userId="b77af7bd85500281" providerId="LiveId" clId="{9D203C30-B4F3-4D0B-AC53-0E8B9101F637}" dt="2023-03-31T00:51:02.281" v="47" actId="47"/>
        <pc:sldMkLst>
          <pc:docMk/>
          <pc:sldMk cId="4260613711" sldId="282"/>
        </pc:sldMkLst>
      </pc:sldChg>
    </pc:docChg>
  </pc:docChgLst>
  <pc:docChgLst>
    <pc:chgData name="Neemias Informatica Lima" userId="b77af7bd85500281" providerId="LiveId" clId="{08F96DA6-15F3-460B-9DD3-AFA9264EA034}"/>
    <pc:docChg chg="custSel modSld sldOrd">
      <pc:chgData name="Neemias Informatica Lima" userId="b77af7bd85500281" providerId="LiveId" clId="{08F96DA6-15F3-460B-9DD3-AFA9264EA034}" dt="2023-05-19T10:59:15.813" v="39" actId="962"/>
      <pc:docMkLst>
        <pc:docMk/>
      </pc:docMkLst>
      <pc:sldChg chg="addSp delSp modSp mod">
        <pc:chgData name="Neemias Informatica Lima" userId="b77af7bd85500281" providerId="LiveId" clId="{08F96DA6-15F3-460B-9DD3-AFA9264EA034}" dt="2023-05-18T17:09:48.451" v="9" actId="27614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08F96DA6-15F3-460B-9DD3-AFA9264EA034}" dt="2023-05-18T17:10:19.970" v="24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08F96DA6-15F3-460B-9DD3-AFA9264EA034}" dt="2023-05-18T17:10:26.960" v="27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08F96DA6-15F3-460B-9DD3-AFA9264EA034}" dt="2023-05-18T17:10:33.840" v="30" actId="962"/>
        <pc:sldMkLst>
          <pc:docMk/>
          <pc:sldMk cId="3196196008" sldId="265"/>
        </pc:sldMkLst>
      </pc:sldChg>
      <pc:sldChg chg="addSp delSp modSp mod ord">
        <pc:chgData name="Neemias Informatica Lima" userId="b77af7bd85500281" providerId="LiveId" clId="{08F96DA6-15F3-460B-9DD3-AFA9264EA034}" dt="2023-05-19T10:59:15.813" v="39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08F96DA6-15F3-460B-9DD3-AFA9264EA034}" dt="2023-05-18T17:09:57.464" v="15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08F96DA6-15F3-460B-9DD3-AFA9264EA034}" dt="2023-05-18T17:10:04.740" v="18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08F96DA6-15F3-460B-9DD3-AFA9264EA034}" dt="2023-05-18T17:10:10.183" v="21" actId="962"/>
        <pc:sldMkLst>
          <pc:docMk/>
          <pc:sldMk cId="77404572" sldId="282"/>
        </pc:sldMkLst>
      </pc:sldChg>
      <pc:sldChg chg="addSp modSp mod">
        <pc:chgData name="Neemias Informatica Lima" userId="b77af7bd85500281" providerId="LiveId" clId="{08F96DA6-15F3-460B-9DD3-AFA9264EA034}" dt="2023-05-18T17:10:41.211" v="33" actId="962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686A0E2F-C910-4BBC-A752-9FA8D6DDCA38}"/>
    <pc:docChg chg="custSel addSld delSld modSld">
      <pc:chgData name="Neemias Informatica Lima" userId="b77af7bd85500281" providerId="LiveId" clId="{686A0E2F-C910-4BBC-A752-9FA8D6DDCA38}" dt="2024-06-06T23:59:46.719" v="19" actId="47"/>
      <pc:docMkLst>
        <pc:docMk/>
      </pc:docMkLst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430676750" sldId="256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2756240213" sldId="257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3400922895" sldId="258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4225945896" sldId="259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3294458606" sldId="260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1247961031" sldId="261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2655856936" sldId="262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1106508573" sldId="263"/>
        </pc:sldMkLst>
      </pc:sldChg>
      <pc:sldChg chg="add del setBg">
        <pc:chgData name="Neemias Informatica Lima" userId="b77af7bd85500281" providerId="LiveId" clId="{686A0E2F-C910-4BBC-A752-9FA8D6DDCA38}" dt="2024-06-06T23:59:15.175" v="10"/>
        <pc:sldMkLst>
          <pc:docMk/>
          <pc:sldMk cId="1202966088" sldId="264"/>
        </pc:sldMkLst>
      </pc:sldChg>
      <pc:sldChg chg="delSp del mod">
        <pc:chgData name="Neemias Informatica Lima" userId="b77af7bd85500281" providerId="LiveId" clId="{686A0E2F-C910-4BBC-A752-9FA8D6DDCA38}" dt="2024-06-06T23:59:39.697" v="13" actId="47"/>
        <pc:sldMkLst>
          <pc:docMk/>
          <pc:sldMk cId="358973637" sldId="268"/>
        </pc:sldMkLst>
      </pc:sldChg>
      <pc:sldChg chg="delSp del mod">
        <pc:chgData name="Neemias Informatica Lima" userId="b77af7bd85500281" providerId="LiveId" clId="{686A0E2F-C910-4BBC-A752-9FA8D6DDCA38}" dt="2024-06-06T23:59:41.156" v="14" actId="47"/>
        <pc:sldMkLst>
          <pc:docMk/>
          <pc:sldMk cId="2824977652" sldId="269"/>
        </pc:sldMkLst>
      </pc:sldChg>
      <pc:sldChg chg="delSp del mod">
        <pc:chgData name="Neemias Informatica Lima" userId="b77af7bd85500281" providerId="LiveId" clId="{686A0E2F-C910-4BBC-A752-9FA8D6DDCA38}" dt="2024-06-06T23:59:42.228" v="15" actId="47"/>
        <pc:sldMkLst>
          <pc:docMk/>
          <pc:sldMk cId="191442360" sldId="270"/>
        </pc:sldMkLst>
      </pc:sldChg>
      <pc:sldChg chg="delSp del mod">
        <pc:chgData name="Neemias Informatica Lima" userId="b77af7bd85500281" providerId="LiveId" clId="{686A0E2F-C910-4BBC-A752-9FA8D6DDCA38}" dt="2024-06-06T23:59:43.438" v="16" actId="47"/>
        <pc:sldMkLst>
          <pc:docMk/>
          <pc:sldMk cId="3432517485" sldId="271"/>
        </pc:sldMkLst>
      </pc:sldChg>
      <pc:sldChg chg="delSp del mod">
        <pc:chgData name="Neemias Informatica Lima" userId="b77af7bd85500281" providerId="LiveId" clId="{686A0E2F-C910-4BBC-A752-9FA8D6DDCA38}" dt="2024-06-06T23:59:44.203" v="17" actId="47"/>
        <pc:sldMkLst>
          <pc:docMk/>
          <pc:sldMk cId="3149250156" sldId="272"/>
        </pc:sldMkLst>
      </pc:sldChg>
      <pc:sldChg chg="delSp del mod">
        <pc:chgData name="Neemias Informatica Lima" userId="b77af7bd85500281" providerId="LiveId" clId="{686A0E2F-C910-4BBC-A752-9FA8D6DDCA38}" dt="2024-06-06T23:59:45.272" v="18" actId="47"/>
        <pc:sldMkLst>
          <pc:docMk/>
          <pc:sldMk cId="316013847" sldId="273"/>
        </pc:sldMkLst>
      </pc:sldChg>
      <pc:sldChg chg="delSp del mod">
        <pc:chgData name="Neemias Informatica Lima" userId="b77af7bd85500281" providerId="LiveId" clId="{686A0E2F-C910-4BBC-A752-9FA8D6DDCA38}" dt="2024-06-06T23:59:46.719" v="19" actId="47"/>
        <pc:sldMkLst>
          <pc:docMk/>
          <pc:sldMk cId="2095798754" sldId="274"/>
        </pc:sldMkLst>
      </pc:sldChg>
      <pc:sldChg chg="delSp del mod">
        <pc:chgData name="Neemias Informatica Lima" userId="b77af7bd85500281" providerId="LiveId" clId="{686A0E2F-C910-4BBC-A752-9FA8D6DDCA38}" dt="2024-06-06T23:59:38.749" v="11" actId="47"/>
        <pc:sldMkLst>
          <pc:docMk/>
          <pc:sldMk cId="2869687810" sldId="275"/>
        </pc:sldMkLst>
      </pc:sldChg>
      <pc:sldChg chg="delSp del mod">
        <pc:chgData name="Neemias Informatica Lima" userId="b77af7bd85500281" providerId="LiveId" clId="{686A0E2F-C910-4BBC-A752-9FA8D6DDCA38}" dt="2024-06-06T23:59:39.119" v="12" actId="47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41B40E4B-EC8B-4DA1-87A9-F2C3297BB0FD}"/>
    <pc:docChg chg="custSel modSld">
      <pc:chgData name="Neemias Informatica Lima" userId="b77af7bd85500281" providerId="LiveId" clId="{41B40E4B-EC8B-4DA1-87A9-F2C3297BB0FD}" dt="2024-10-11T09:41:16.038" v="39" actId="962"/>
      <pc:docMkLst>
        <pc:docMk/>
      </pc:docMkLst>
      <pc:sldChg chg="addSp delSp modSp mod">
        <pc:chgData name="Neemias Informatica Lima" userId="b77af7bd85500281" providerId="LiveId" clId="{41B40E4B-EC8B-4DA1-87A9-F2C3297BB0FD}" dt="2024-10-11T09:40:15.354" v="11" actId="962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41B40E4B-EC8B-4DA1-87A9-F2C3297BB0FD}" dt="2024-10-11T09:40:20.765" v="14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41B40E4B-EC8B-4DA1-87A9-F2C3297BB0FD}" dt="2024-10-11T09:40:34.324" v="21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41B40E4B-EC8B-4DA1-87A9-F2C3297BB0FD}" dt="2024-10-11T09:40:42.604" v="24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41B40E4B-EC8B-4DA1-87A9-F2C3297BB0FD}" dt="2024-10-11T09:40:48.742" v="27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41B40E4B-EC8B-4DA1-87A9-F2C3297BB0FD}" dt="2024-10-11T09:40:54.909" v="30" actId="962"/>
        <pc:sldMkLst>
          <pc:docMk/>
          <pc:sldMk cId="3297107713" sldId="261"/>
        </pc:sldMkLst>
      </pc:sldChg>
      <pc:sldChg chg="addSp delSp modSp mod">
        <pc:chgData name="Neemias Informatica Lima" userId="b77af7bd85500281" providerId="LiveId" clId="{41B40E4B-EC8B-4DA1-87A9-F2C3297BB0FD}" dt="2024-10-11T09:41:03.037" v="33" actId="962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41B40E4B-EC8B-4DA1-87A9-F2C3297BB0FD}" dt="2024-10-11T09:41:09.236" v="36" actId="962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41B40E4B-EC8B-4DA1-87A9-F2C3297BB0FD}" dt="2024-10-11T09:41:16.038" v="39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AD171BFD-7396-40D6-A304-99C8F07438E8}"/>
    <pc:docChg chg="custSel modSld">
      <pc:chgData name="Neemias Informatica Lima" userId="b77af7bd85500281" providerId="LiveId" clId="{AD171BFD-7396-40D6-A304-99C8F07438E8}" dt="2023-10-13T09:58:54.809" v="17"/>
      <pc:docMkLst>
        <pc:docMk/>
      </pc:docMkLst>
      <pc:sldChg chg="addSp delSp modSp mod">
        <pc:chgData name="Neemias Informatica Lima" userId="b77af7bd85500281" providerId="LiveId" clId="{AD171BFD-7396-40D6-A304-99C8F07438E8}" dt="2023-10-13T09:58:11.024" v="11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AD171BFD-7396-40D6-A304-99C8F07438E8}" dt="2023-10-13T09:58:40.859" v="15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AD171BFD-7396-40D6-A304-99C8F07438E8}" dt="2023-10-13T09:58:25.429" v="13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AD171BFD-7396-40D6-A304-99C8F07438E8}" dt="2023-10-13T09:58:47.743" v="16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AD171BFD-7396-40D6-A304-99C8F07438E8}" dt="2023-10-13T09:58:54.809" v="17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AD171BFD-7396-40D6-A304-99C8F07438E8}" dt="2023-10-13T09:58:18.533" v="1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AD171BFD-7396-40D6-A304-99C8F07438E8}" dt="2023-10-13T09:58:32.327" v="14"/>
        <pc:sldMkLst>
          <pc:docMk/>
          <pc:sldMk cId="77404572" sldId="282"/>
        </pc:sldMkLst>
      </pc:sldChg>
      <pc:sldChg chg="addSp delSp modSp mod">
        <pc:chgData name="Neemias Informatica Lima" userId="b77af7bd85500281" providerId="LiveId" clId="{AD171BFD-7396-40D6-A304-99C8F07438E8}" dt="2023-10-13T09:58:04.740" v="10"/>
        <pc:sldMkLst>
          <pc:docMk/>
          <pc:sldMk cId="919621851" sldId="361"/>
        </pc:sldMkLst>
      </pc:sldChg>
      <pc:sldChg chg="addSp delSp modSp mod">
        <pc:chgData name="Neemias Informatica Lima" userId="b77af7bd85500281" providerId="LiveId" clId="{AD171BFD-7396-40D6-A304-99C8F07438E8}" dt="2023-10-13T09:57:56.247" v="9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56E56F63-C24A-4607-B5CB-7B6C6C128B03}"/>
    <pc:docChg chg="custSel delSld modSld">
      <pc:chgData name="Neemias Informatica Lima" userId="b77af7bd85500281" providerId="LiveId" clId="{56E56F63-C24A-4607-B5CB-7B6C6C128B03}" dt="2023-06-23T11:49:55.615" v="42" actId="962"/>
      <pc:docMkLst>
        <pc:docMk/>
      </pc:docMkLst>
      <pc:sldChg chg="addSp delSp modSp mod">
        <pc:chgData name="Neemias Informatica Lima" userId="b77af7bd85500281" providerId="LiveId" clId="{56E56F63-C24A-4607-B5CB-7B6C6C128B03}" dt="2023-06-21T16:04:22.281" v="14" actId="27614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56E56F63-C24A-4607-B5CB-7B6C6C128B03}" dt="2023-06-21T16:05:12.867" v="30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56E56F63-C24A-4607-B5CB-7B6C6C128B03}" dt="2023-06-21T16:05:19.692" v="33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56E56F63-C24A-4607-B5CB-7B6C6C128B03}" dt="2023-06-21T16:05:28.616" v="36" actId="962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56E56F63-C24A-4607-B5CB-7B6C6C128B03}" dt="2023-06-23T11:49:47.527" v="39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56E56F63-C24A-4607-B5CB-7B6C6C128B03}" dt="2023-06-21T16:05:03.958" v="27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56E56F63-C24A-4607-B5CB-7B6C6C128B03}" dt="2023-06-21T16:04:37.704" v="20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56E56F63-C24A-4607-B5CB-7B6C6C128B03}" dt="2023-06-21T16:04:49.380" v="23" actId="962"/>
        <pc:sldMkLst>
          <pc:docMk/>
          <pc:sldMk cId="77404572" sldId="282"/>
        </pc:sldMkLst>
      </pc:sldChg>
      <pc:sldChg chg="delSp del mod">
        <pc:chgData name="Neemias Informatica Lima" userId="b77af7bd85500281" providerId="LiveId" clId="{56E56F63-C24A-4607-B5CB-7B6C6C128B03}" dt="2023-06-21T16:04:14.588" v="12" actId="47"/>
        <pc:sldMkLst>
          <pc:docMk/>
          <pc:sldMk cId="3333231734" sldId="283"/>
        </pc:sldMkLst>
      </pc:sldChg>
      <pc:sldChg chg="del">
        <pc:chgData name="Neemias Informatica Lima" userId="b77af7bd85500281" providerId="LiveId" clId="{56E56F63-C24A-4607-B5CB-7B6C6C128B03}" dt="2023-06-21T16:03:52.481" v="2" actId="47"/>
        <pc:sldMkLst>
          <pc:docMk/>
          <pc:sldMk cId="0" sldId="354"/>
        </pc:sldMkLst>
      </pc:sldChg>
      <pc:sldChg chg="del">
        <pc:chgData name="Neemias Informatica Lima" userId="b77af7bd85500281" providerId="LiveId" clId="{56E56F63-C24A-4607-B5CB-7B6C6C128B03}" dt="2023-06-21T16:03:54.627" v="3" actId="47"/>
        <pc:sldMkLst>
          <pc:docMk/>
          <pc:sldMk cId="0" sldId="360"/>
        </pc:sldMkLst>
      </pc:sldChg>
      <pc:sldChg chg="addSp delSp modSp mod">
        <pc:chgData name="Neemias Informatica Lima" userId="b77af7bd85500281" providerId="LiveId" clId="{56E56F63-C24A-4607-B5CB-7B6C6C128B03}" dt="2023-06-23T11:49:55.615" v="42" actId="962"/>
        <pc:sldMkLst>
          <pc:docMk/>
          <pc:sldMk cId="919621851" sldId="361"/>
        </pc:sldMkLst>
      </pc:sldChg>
    </pc:docChg>
  </pc:docChgLst>
  <pc:docChgLst>
    <pc:chgData name="Neemias Informatica Lima" userId="b77af7bd85500281" providerId="LiveId" clId="{83B952EA-D6D9-4E93-8BC0-45E47C531573}"/>
    <pc:docChg chg="custSel modSld">
      <pc:chgData name="Neemias Informatica Lima" userId="b77af7bd85500281" providerId="LiveId" clId="{83B952EA-D6D9-4E93-8BC0-45E47C531573}" dt="2024-02-02T00:57:09.285" v="35" actId="962"/>
      <pc:docMkLst>
        <pc:docMk/>
      </pc:docMkLst>
      <pc:sldChg chg="addSp delSp modSp mod">
        <pc:chgData name="Neemias Informatica Lima" userId="b77af7bd85500281" providerId="LiveId" clId="{83B952EA-D6D9-4E93-8BC0-45E47C531573}" dt="2024-02-02T00:23:16.144" v="11" actId="27614"/>
        <pc:sldMkLst>
          <pc:docMk/>
          <pc:sldMk cId="1307351543" sldId="256"/>
        </pc:sldMkLst>
      </pc:sldChg>
      <pc:sldChg chg="addSp delSp modSp mod">
        <pc:chgData name="Neemias Informatica Lima" userId="b77af7bd85500281" providerId="LiveId" clId="{83B952EA-D6D9-4E93-8BC0-45E47C531573}" dt="2024-02-02T00:23:21.052" v="14" actId="962"/>
        <pc:sldMkLst>
          <pc:docMk/>
          <pc:sldMk cId="4150007698" sldId="257"/>
        </pc:sldMkLst>
      </pc:sldChg>
      <pc:sldChg chg="addSp delSp modSp mod">
        <pc:chgData name="Neemias Informatica Lima" userId="b77af7bd85500281" providerId="LiveId" clId="{83B952EA-D6D9-4E93-8BC0-45E47C531573}" dt="2024-02-02T00:23:26.676" v="17" actId="962"/>
        <pc:sldMkLst>
          <pc:docMk/>
          <pc:sldMk cId="3398630759" sldId="258"/>
        </pc:sldMkLst>
      </pc:sldChg>
      <pc:sldChg chg="addSp delSp modSp mod">
        <pc:chgData name="Neemias Informatica Lima" userId="b77af7bd85500281" providerId="LiveId" clId="{83B952EA-D6D9-4E93-8BC0-45E47C531573}" dt="2024-02-02T00:23:32.426" v="20" actId="962"/>
        <pc:sldMkLst>
          <pc:docMk/>
          <pc:sldMk cId="3005055979" sldId="259"/>
        </pc:sldMkLst>
      </pc:sldChg>
      <pc:sldChg chg="addSp delSp modSp mod">
        <pc:chgData name="Neemias Informatica Lima" userId="b77af7bd85500281" providerId="LiveId" clId="{83B952EA-D6D9-4E93-8BC0-45E47C531573}" dt="2024-02-02T00:23:39.563" v="23" actId="962"/>
        <pc:sldMkLst>
          <pc:docMk/>
          <pc:sldMk cId="123522970" sldId="260"/>
        </pc:sldMkLst>
      </pc:sldChg>
      <pc:sldChg chg="addSp delSp modSp mod">
        <pc:chgData name="Neemias Informatica Lima" userId="b77af7bd85500281" providerId="LiveId" clId="{83B952EA-D6D9-4E93-8BC0-45E47C531573}" dt="2024-02-02T00:23:45.682" v="26" actId="962"/>
        <pc:sldMkLst>
          <pc:docMk/>
          <pc:sldMk cId="455100070" sldId="261"/>
        </pc:sldMkLst>
      </pc:sldChg>
      <pc:sldChg chg="addSp delSp modSp mod">
        <pc:chgData name="Neemias Informatica Lima" userId="b77af7bd85500281" providerId="LiveId" clId="{83B952EA-D6D9-4E93-8BC0-45E47C531573}" dt="2024-02-02T00:23:51.133" v="29" actId="962"/>
        <pc:sldMkLst>
          <pc:docMk/>
          <pc:sldMk cId="1533574136" sldId="262"/>
        </pc:sldMkLst>
      </pc:sldChg>
      <pc:sldChg chg="addSp delSp modSp mod">
        <pc:chgData name="Neemias Informatica Lima" userId="b77af7bd85500281" providerId="LiveId" clId="{83B952EA-D6D9-4E93-8BC0-45E47C531573}" dt="2024-02-02T00:23:57.069" v="32" actId="962"/>
        <pc:sldMkLst>
          <pc:docMk/>
          <pc:sldMk cId="731110146" sldId="263"/>
        </pc:sldMkLst>
      </pc:sldChg>
      <pc:sldChg chg="addSp delSp modSp mod">
        <pc:chgData name="Neemias Informatica Lima" userId="b77af7bd85500281" providerId="LiveId" clId="{83B952EA-D6D9-4E93-8BC0-45E47C531573}" dt="2024-02-02T00:57:09.285" v="35" actId="962"/>
        <pc:sldMkLst>
          <pc:docMk/>
          <pc:sldMk cId="2415505045" sldId="264"/>
        </pc:sldMkLst>
      </pc:sldChg>
    </pc:docChg>
  </pc:docChgLst>
  <pc:docChgLst>
    <pc:chgData name="Neemias Informatica Lima" userId="b77af7bd85500281" providerId="LiveId" clId="{5D559B0E-E2FE-4E77-B10F-D6C9B480B28A}"/>
    <pc:docChg chg="custSel modSld sldOrd">
      <pc:chgData name="Neemias Informatica Lima" userId="b77af7bd85500281" providerId="LiveId" clId="{5D559B0E-E2FE-4E77-B10F-D6C9B480B28A}" dt="2023-08-04T09:47:59.006" v="19"/>
      <pc:docMkLst>
        <pc:docMk/>
      </pc:docMkLst>
      <pc:sldChg chg="addSp delSp modSp mod">
        <pc:chgData name="Neemias Informatica Lima" userId="b77af7bd85500281" providerId="LiveId" clId="{5D559B0E-E2FE-4E77-B10F-D6C9B480B28A}" dt="2023-08-03T23:59:22.422" v="12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5D559B0E-E2FE-4E77-B10F-D6C9B480B28A}" dt="2023-08-03T23:59:52.151" v="16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5D559B0E-E2FE-4E77-B10F-D6C9B480B28A}" dt="2023-08-03T23:59:58.910" v="17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5D559B0E-E2FE-4E77-B10F-D6C9B480B28A}" dt="2023-08-04T00:00:06.227" v="18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5D559B0E-E2FE-4E77-B10F-D6C9B480B28A}" dt="2023-08-04T09:47:59.006" v="19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5D559B0E-E2FE-4E77-B10F-D6C9B480B28A}" dt="2023-08-03T23:59:29.622" v="13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5D559B0E-E2FE-4E77-B10F-D6C9B480B28A}" dt="2023-08-03T23:59:36.285" v="14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5D559B0E-E2FE-4E77-B10F-D6C9B480B28A}" dt="2023-08-03T23:59:43.719" v="15"/>
        <pc:sldMkLst>
          <pc:docMk/>
          <pc:sldMk cId="77404572" sldId="282"/>
        </pc:sldMkLst>
      </pc:sldChg>
      <pc:sldChg chg="addSp delSp modSp mod ord">
        <pc:chgData name="Neemias Informatica Lima" userId="b77af7bd85500281" providerId="LiveId" clId="{5D559B0E-E2FE-4E77-B10F-D6C9B480B28A}" dt="2023-08-03T23:59:14.444" v="11"/>
        <pc:sldMkLst>
          <pc:docMk/>
          <pc:sldMk cId="919621851" sldId="361"/>
        </pc:sldMkLst>
      </pc:sldChg>
    </pc:docChg>
  </pc:docChgLst>
  <pc:docChgLst>
    <pc:chgData name="Neemias Informatica Lima" userId="b77af7bd85500281" providerId="LiveId" clId="{0556DC99-0499-460F-B5EF-06FEDB9BCF5C}"/>
    <pc:docChg chg="custSel modSld">
      <pc:chgData name="Neemias Informatica Lima" userId="b77af7bd85500281" providerId="LiveId" clId="{0556DC99-0499-460F-B5EF-06FEDB9BCF5C}" dt="2024-11-08T18:28:31.334" v="8" actId="478"/>
      <pc:docMkLst>
        <pc:docMk/>
      </pc:docMkLst>
      <pc:sldChg chg="delSp mod">
        <pc:chgData name="Neemias Informatica Lima" userId="b77af7bd85500281" providerId="LiveId" clId="{0556DC99-0499-460F-B5EF-06FEDB9BCF5C}" dt="2024-11-08T18:28:19.597" v="0" actId="478"/>
        <pc:sldMkLst>
          <pc:docMk/>
          <pc:sldMk cId="2210036356" sldId="256"/>
        </pc:sldMkLst>
      </pc:sldChg>
      <pc:sldChg chg="delSp mod">
        <pc:chgData name="Neemias Informatica Lima" userId="b77af7bd85500281" providerId="LiveId" clId="{0556DC99-0499-460F-B5EF-06FEDB9BCF5C}" dt="2024-11-08T18:28:20.865" v="1" actId="478"/>
        <pc:sldMkLst>
          <pc:docMk/>
          <pc:sldMk cId="1837362798" sldId="257"/>
        </pc:sldMkLst>
      </pc:sldChg>
      <pc:sldChg chg="delSp mod">
        <pc:chgData name="Neemias Informatica Lima" userId="b77af7bd85500281" providerId="LiveId" clId="{0556DC99-0499-460F-B5EF-06FEDB9BCF5C}" dt="2024-11-08T18:28:21.863" v="2" actId="478"/>
        <pc:sldMkLst>
          <pc:docMk/>
          <pc:sldMk cId="873896514" sldId="258"/>
        </pc:sldMkLst>
      </pc:sldChg>
      <pc:sldChg chg="delSp mod">
        <pc:chgData name="Neemias Informatica Lima" userId="b77af7bd85500281" providerId="LiveId" clId="{0556DC99-0499-460F-B5EF-06FEDB9BCF5C}" dt="2024-11-08T18:28:22.987" v="3" actId="478"/>
        <pc:sldMkLst>
          <pc:docMk/>
          <pc:sldMk cId="2571695995" sldId="259"/>
        </pc:sldMkLst>
      </pc:sldChg>
      <pc:sldChg chg="delSp mod">
        <pc:chgData name="Neemias Informatica Lima" userId="b77af7bd85500281" providerId="LiveId" clId="{0556DC99-0499-460F-B5EF-06FEDB9BCF5C}" dt="2024-11-08T18:28:24.074" v="4" actId="478"/>
        <pc:sldMkLst>
          <pc:docMk/>
          <pc:sldMk cId="1758464184" sldId="260"/>
        </pc:sldMkLst>
      </pc:sldChg>
      <pc:sldChg chg="delSp mod">
        <pc:chgData name="Neemias Informatica Lima" userId="b77af7bd85500281" providerId="LiveId" clId="{0556DC99-0499-460F-B5EF-06FEDB9BCF5C}" dt="2024-11-08T18:28:25.762" v="5" actId="478"/>
        <pc:sldMkLst>
          <pc:docMk/>
          <pc:sldMk cId="3297107713" sldId="261"/>
        </pc:sldMkLst>
      </pc:sldChg>
      <pc:sldChg chg="delSp mod">
        <pc:chgData name="Neemias Informatica Lima" userId="b77af7bd85500281" providerId="LiveId" clId="{0556DC99-0499-460F-B5EF-06FEDB9BCF5C}" dt="2024-11-08T18:28:27.408" v="6" actId="478"/>
        <pc:sldMkLst>
          <pc:docMk/>
          <pc:sldMk cId="154525927" sldId="262"/>
        </pc:sldMkLst>
      </pc:sldChg>
      <pc:sldChg chg="delSp mod">
        <pc:chgData name="Neemias Informatica Lima" userId="b77af7bd85500281" providerId="LiveId" clId="{0556DC99-0499-460F-B5EF-06FEDB9BCF5C}" dt="2024-11-08T18:28:28.644" v="7" actId="478"/>
        <pc:sldMkLst>
          <pc:docMk/>
          <pc:sldMk cId="3044925736" sldId="263"/>
        </pc:sldMkLst>
      </pc:sldChg>
      <pc:sldChg chg="delSp mod">
        <pc:chgData name="Neemias Informatica Lima" userId="b77af7bd85500281" providerId="LiveId" clId="{0556DC99-0499-460F-B5EF-06FEDB9BCF5C}" dt="2024-11-08T18:28:31.334" v="8" actId="478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536494A8-632C-4F2C-B932-DD7B79DDE204}"/>
    <pc:docChg chg="custSel modSld">
      <pc:chgData name="Neemias Informatica Lima" userId="b77af7bd85500281" providerId="LiveId" clId="{536494A8-632C-4F2C-B932-DD7B79DDE204}" dt="2024-11-01T14:41:29.703" v="35" actId="962"/>
      <pc:docMkLst>
        <pc:docMk/>
      </pc:docMkLst>
    </pc:docChg>
  </pc:docChgLst>
  <pc:docChgLst>
    <pc:chgData name="Neemias Informatica Lima" userId="b77af7bd85500281" providerId="LiveId" clId="{CF419665-E68C-4D4B-8946-B918463AC288}"/>
    <pc:docChg chg="custSel modSld">
      <pc:chgData name="Neemias Informatica Lima" userId="b77af7bd85500281" providerId="LiveId" clId="{CF419665-E68C-4D4B-8946-B918463AC288}" dt="2023-04-28T01:20:51.562" v="34" actId="962"/>
      <pc:docMkLst>
        <pc:docMk/>
      </pc:docMkLst>
      <pc:sldChg chg="addSp delSp modSp mod">
        <pc:chgData name="Neemias Informatica Lima" userId="b77af7bd85500281" providerId="LiveId" clId="{CF419665-E68C-4D4B-8946-B918463AC288}" dt="2023-04-27T11:05:43.966" v="11" actId="962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CF419665-E68C-4D4B-8946-B918463AC288}" dt="2023-04-27T11:06:40.439" v="26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CF419665-E68C-4D4B-8946-B918463AC288}" dt="2023-04-27T11:06:47.011" v="29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CF419665-E68C-4D4B-8946-B918463AC288}" dt="2023-04-27T11:06:53.612" v="31" actId="27614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CF419665-E68C-4D4B-8946-B918463AC288}" dt="2023-04-27T11:05:49.380" v="14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CF419665-E68C-4D4B-8946-B918463AC288}" dt="2023-04-27T11:05:55.661" v="17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CF419665-E68C-4D4B-8946-B918463AC288}" dt="2023-04-27T11:06:02.822" v="20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CF419665-E68C-4D4B-8946-B918463AC288}" dt="2023-04-28T01:20:51.562" v="34" actId="962"/>
        <pc:sldMkLst>
          <pc:docMk/>
          <pc:sldMk cId="487904304" sldId="281"/>
        </pc:sldMkLst>
      </pc:sldChg>
      <pc:sldChg chg="addSp delSp modSp mod">
        <pc:chgData name="Neemias Informatica Lima" userId="b77af7bd85500281" providerId="LiveId" clId="{CF419665-E68C-4D4B-8946-B918463AC288}" dt="2023-04-27T11:06:11.856" v="23" actId="962"/>
        <pc:sldMkLst>
          <pc:docMk/>
          <pc:sldMk cId="77404572" sldId="282"/>
        </pc:sldMkLst>
      </pc:sldChg>
    </pc:docChg>
  </pc:docChgLst>
  <pc:docChgLst>
    <pc:chgData name="Neemias Informatica Lima" userId="b77af7bd85500281" providerId="LiveId" clId="{3AC96DFE-E24E-4BAE-B7E9-90699FF5F301}"/>
    <pc:docChg chg="custSel delSld modSld">
      <pc:chgData name="Neemias Informatica Lima" userId="b77af7bd85500281" providerId="LiveId" clId="{3AC96DFE-E24E-4BAE-B7E9-90699FF5F301}" dt="2024-06-21T09:49:31.237" v="45" actId="962"/>
      <pc:docMkLst>
        <pc:docMk/>
      </pc:docMkLst>
      <pc:sldChg chg="addSp delSp modSp mod">
        <pc:chgData name="Neemias Informatica Lima" userId="b77af7bd85500281" providerId="LiveId" clId="{3AC96DFE-E24E-4BAE-B7E9-90699FF5F301}" dt="2024-06-20T11:22:51.386" v="13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3AC96DFE-E24E-4BAE-B7E9-90699FF5F301}" dt="2024-06-20T11:22:56.707" v="16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3AC96DFE-E24E-4BAE-B7E9-90699FF5F301}" dt="2024-06-20T11:23:03.009" v="19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3AC96DFE-E24E-4BAE-B7E9-90699FF5F301}" dt="2024-06-20T11:24:02.512" v="37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3AC96DFE-E24E-4BAE-B7E9-90699FF5F301}" dt="2024-06-20T11:23:21.570" v="25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3AC96DFE-E24E-4BAE-B7E9-90699FF5F301}" dt="2024-06-20T11:23:27.737" v="28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3AC96DFE-E24E-4BAE-B7E9-90699FF5F301}" dt="2024-06-20T11:23:34.839" v="31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3AC96DFE-E24E-4BAE-B7E9-90699FF5F301}" dt="2024-06-20T11:24:21.775" v="40" actId="962"/>
        <pc:sldMkLst>
          <pc:docMk/>
          <pc:sldMk cId="4269271623" sldId="275"/>
        </pc:sldMkLst>
      </pc:sldChg>
      <pc:sldChg chg="delSp del mod">
        <pc:chgData name="Neemias Informatica Lima" userId="b77af7bd85500281" providerId="LiveId" clId="{3AC96DFE-E24E-4BAE-B7E9-90699FF5F301}" dt="2024-06-20T11:24:26.013" v="41" actId="47"/>
        <pc:sldMkLst>
          <pc:docMk/>
          <pc:sldMk cId="1126005999" sldId="276"/>
        </pc:sldMkLst>
      </pc:sldChg>
      <pc:sldChg chg="delSp del mod">
        <pc:chgData name="Neemias Informatica Lima" userId="b77af7bd85500281" providerId="LiveId" clId="{3AC96DFE-E24E-4BAE-B7E9-90699FF5F301}" dt="2024-06-20T11:24:27.659" v="42" actId="47"/>
        <pc:sldMkLst>
          <pc:docMk/>
          <pc:sldMk cId="4007405569" sldId="277"/>
        </pc:sldMkLst>
      </pc:sldChg>
      <pc:sldChg chg="addSp delSp modSp mod">
        <pc:chgData name="Neemias Informatica Lima" userId="b77af7bd85500281" providerId="LiveId" clId="{3AC96DFE-E24E-4BAE-B7E9-90699FF5F301}" dt="2024-06-21T09:49:31.237" v="45" actId="962"/>
        <pc:sldMkLst>
          <pc:docMk/>
          <pc:sldMk cId="2302156781" sldId="278"/>
        </pc:sldMkLst>
      </pc:sldChg>
    </pc:docChg>
  </pc:docChgLst>
  <pc:docChgLst>
    <pc:chgData name="Neemias Informatica Lima" userId="b77af7bd85500281" providerId="LiveId" clId="{CF7FD3A6-E7C7-4EF8-86B3-4A8A0EC9771E}"/>
    <pc:docChg chg="custSel modSld sldOrd">
      <pc:chgData name="Neemias Informatica Lima" userId="b77af7bd85500281" providerId="LiveId" clId="{CF7FD3A6-E7C7-4EF8-86B3-4A8A0EC9771E}" dt="2024-05-16T20:45:09.888" v="32" actId="962"/>
      <pc:docMkLst>
        <pc:docMk/>
      </pc:docMkLst>
      <pc:sldChg chg="addSp delSp modSp mod">
        <pc:chgData name="Neemias Informatica Lima" userId="b77af7bd85500281" providerId="LiveId" clId="{CF7FD3A6-E7C7-4EF8-86B3-4A8A0EC9771E}" dt="2024-05-16T20:43:56.992" v="14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CF7FD3A6-E7C7-4EF8-86B3-4A8A0EC9771E}" dt="2024-05-16T20:44:33.576" v="15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CF7FD3A6-E7C7-4EF8-86B3-4A8A0EC9771E}" dt="2024-05-16T20:44:44.001" v="17" actId="27614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CF7FD3A6-E7C7-4EF8-86B3-4A8A0EC9771E}" dt="2024-05-16T20:44:46.638" v="20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CF7FD3A6-E7C7-4EF8-86B3-4A8A0EC9771E}" dt="2024-05-16T20:44:52.171" v="23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CF7FD3A6-E7C7-4EF8-86B3-4A8A0EC9771E}" dt="2024-05-16T20:44:57.428" v="26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CF7FD3A6-E7C7-4EF8-86B3-4A8A0EC9771E}" dt="2024-05-16T20:45:03.868" v="29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CF7FD3A6-E7C7-4EF8-86B3-4A8A0EC9771E}" dt="2024-05-16T20:45:09.888" v="32" actId="962"/>
        <pc:sldMkLst>
          <pc:docMk/>
          <pc:sldMk cId="2869687810" sldId="275"/>
        </pc:sldMkLst>
      </pc:sldChg>
      <pc:sldChg chg="addSp delSp modSp mod ord">
        <pc:chgData name="Neemias Informatica Lima" userId="b77af7bd85500281" providerId="LiveId" clId="{CF7FD3A6-E7C7-4EF8-86B3-4A8A0EC9771E}" dt="2024-05-16T20:43:50.057" v="11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14EAA66C-FD97-4C7A-935B-F522A17BE2C1}"/>
    <pc:docChg chg="custSel modSld">
      <pc:chgData name="Neemias Informatica Lima" userId="b77af7bd85500281" providerId="LiveId" clId="{14EAA66C-FD97-4C7A-935B-F522A17BE2C1}" dt="2024-04-26T09:36:56.702" v="35" actId="962"/>
      <pc:docMkLst>
        <pc:docMk/>
      </pc:docMkLst>
      <pc:sldChg chg="addSp delSp modSp mod">
        <pc:chgData name="Neemias Informatica Lima" userId="b77af7bd85500281" providerId="LiveId" clId="{14EAA66C-FD97-4C7A-935B-F522A17BE2C1}" dt="2024-04-26T09:36:56.702" v="35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14EAA66C-FD97-4C7A-935B-F522A17BE2C1}" dt="2024-04-26T00:06:44.398" v="11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14EAA66C-FD97-4C7A-935B-F522A17BE2C1}" dt="2024-04-26T00:06:51.193" v="14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14EAA66C-FD97-4C7A-935B-F522A17BE2C1}" dt="2024-04-26T00:06:58.511" v="17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14EAA66C-FD97-4C7A-935B-F522A17BE2C1}" dt="2024-04-26T00:07:05.410" v="20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14EAA66C-FD97-4C7A-935B-F522A17BE2C1}" dt="2024-04-26T00:07:11.924" v="23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14EAA66C-FD97-4C7A-935B-F522A17BE2C1}" dt="2024-04-26T00:07:18.816" v="26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14EAA66C-FD97-4C7A-935B-F522A17BE2C1}" dt="2024-04-26T00:07:25.674" v="29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14EAA66C-FD97-4C7A-935B-F522A17BE2C1}" dt="2024-04-26T00:07:32.367" v="32" actId="962"/>
        <pc:sldMkLst>
          <pc:docMk/>
          <pc:sldMk cId="2869687810" sldId="275"/>
        </pc:sldMkLst>
      </pc:sldChg>
    </pc:docChg>
  </pc:docChgLst>
  <pc:docChgLst>
    <pc:chgData name="Neemias Informatica Lima" userId="b77af7bd85500281" providerId="LiveId" clId="{319F9DEA-364F-4BD7-B852-EBD3CF93AC6C}"/>
    <pc:docChg chg="custSel delSld modSld sldOrd">
      <pc:chgData name="Neemias Informatica Lima" userId="b77af7bd85500281" providerId="LiveId" clId="{319F9DEA-364F-4BD7-B852-EBD3CF93AC6C}" dt="2024-08-23T12:08:44.412" v="42" actId="962"/>
      <pc:docMkLst>
        <pc:docMk/>
      </pc:docMkLst>
      <pc:sldChg chg="addSp delSp modSp mod">
        <pc:chgData name="Neemias Informatica Lima" userId="b77af7bd85500281" providerId="LiveId" clId="{319F9DEA-364F-4BD7-B852-EBD3CF93AC6C}" dt="2024-08-22T14:37:46.310" v="19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319F9DEA-364F-4BD7-B852-EBD3CF93AC6C}" dt="2024-08-22T14:37:54.347" v="22" actId="962"/>
        <pc:sldMkLst>
          <pc:docMk/>
          <pc:sldMk cId="4137419252" sldId="269"/>
        </pc:sldMkLst>
      </pc:sldChg>
      <pc:sldChg chg="addSp delSp modSp mod ord">
        <pc:chgData name="Neemias Informatica Lima" userId="b77af7bd85500281" providerId="LiveId" clId="{319F9DEA-364F-4BD7-B852-EBD3CF93AC6C}" dt="2024-08-22T14:38:43.063" v="35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319F9DEA-364F-4BD7-B852-EBD3CF93AC6C}" dt="2024-08-22T14:38:07.783" v="28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319F9DEA-364F-4BD7-B852-EBD3CF93AC6C}" dt="2024-08-22T14:38:23.043" v="31" actId="962"/>
        <pc:sldMkLst>
          <pc:docMk/>
          <pc:sldMk cId="3412323748" sldId="272"/>
        </pc:sldMkLst>
      </pc:sldChg>
      <pc:sldChg chg="addSp delSp modSp mod ord">
        <pc:chgData name="Neemias Informatica Lima" userId="b77af7bd85500281" providerId="LiveId" clId="{319F9DEA-364F-4BD7-B852-EBD3CF93AC6C}" dt="2024-08-22T14:38:54.529" v="38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319F9DEA-364F-4BD7-B852-EBD3CF93AC6C}" dt="2024-08-23T12:08:44.412" v="42" actId="962"/>
        <pc:sldMkLst>
          <pc:docMk/>
          <pc:sldMk cId="4269271623" sldId="275"/>
        </pc:sldMkLst>
      </pc:sldChg>
      <pc:sldChg chg="addSp modSp mod">
        <pc:chgData name="Neemias Informatica Lima" userId="b77af7bd85500281" providerId="LiveId" clId="{319F9DEA-364F-4BD7-B852-EBD3CF93AC6C}" dt="2024-08-22T14:37:28.471" v="16" actId="962"/>
        <pc:sldMkLst>
          <pc:docMk/>
          <pc:sldMk cId="2302156781" sldId="278"/>
        </pc:sldMkLst>
      </pc:sldChg>
      <pc:sldChg chg="delSp del mod">
        <pc:chgData name="Neemias Informatica Lima" userId="b77af7bd85500281" providerId="LiveId" clId="{319F9DEA-364F-4BD7-B852-EBD3CF93AC6C}" dt="2024-08-22T14:39:12.815" v="39" actId="47"/>
        <pc:sldMkLst>
          <pc:docMk/>
          <pc:sldMk cId="1171776255" sldId="279"/>
        </pc:sldMkLst>
      </pc:sldChg>
      <pc:sldChg chg="addSp delSp modSp mod ord">
        <pc:chgData name="Neemias Informatica Lima" userId="b77af7bd85500281" providerId="LiveId" clId="{319F9DEA-364F-4BD7-B852-EBD3CF93AC6C}" dt="2024-08-22T14:37:12.884" v="13"/>
        <pc:sldMkLst>
          <pc:docMk/>
          <pc:sldMk cId="2384406214" sldId="280"/>
        </pc:sldMkLst>
      </pc:sldChg>
    </pc:docChg>
  </pc:docChgLst>
  <pc:docChgLst>
    <pc:chgData name="Neemias Informatica Lima" userId="b77af7bd85500281" providerId="LiveId" clId="{8D7C818B-8641-4512-94C3-7442CF5DC4CB}"/>
    <pc:docChg chg="custSel modSld">
      <pc:chgData name="Neemias Informatica Lima" userId="b77af7bd85500281" providerId="LiveId" clId="{8D7C818B-8641-4512-94C3-7442CF5DC4CB}" dt="2024-03-08T00:03:52.570" v="34" actId="962"/>
      <pc:docMkLst>
        <pc:docMk/>
      </pc:docMkLst>
      <pc:sldChg chg="addSp delSp modSp mod">
        <pc:chgData name="Neemias Informatica Lima" userId="b77af7bd85500281" providerId="LiveId" clId="{8D7C818B-8641-4512-94C3-7442CF5DC4CB}" dt="2024-03-08T00:03:52.570" v="34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8D7C818B-8641-4512-94C3-7442CF5DC4CB}" dt="2024-03-07T23:49:39.104" v="10" actId="27614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8D7C818B-8641-4512-94C3-7442CF5DC4CB}" dt="2024-03-07T23:49:47.032" v="13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8D7C818B-8641-4512-94C3-7442CF5DC4CB}" dt="2024-03-08T00:03:02.676" v="16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8D7C818B-8641-4512-94C3-7442CF5DC4CB}" dt="2024-03-08T00:03:10.309" v="19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8D7C818B-8641-4512-94C3-7442CF5DC4CB}" dt="2024-03-08T00:03:17.095" v="22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8D7C818B-8641-4512-94C3-7442CF5DC4CB}" dt="2024-03-08T00:03:26.291" v="25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8D7C818B-8641-4512-94C3-7442CF5DC4CB}" dt="2024-03-08T00:03:36.727" v="28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8D7C818B-8641-4512-94C3-7442CF5DC4CB}" dt="2024-03-08T00:03:44.065" v="31" actId="962"/>
        <pc:sldMkLst>
          <pc:docMk/>
          <pc:sldMk cId="2869687810" sldId="275"/>
        </pc:sldMkLst>
      </pc:sldChg>
    </pc:docChg>
  </pc:docChgLst>
  <pc:docChgLst>
    <pc:chgData name="Neemias Informatica Lima" userId="b77af7bd85500281" providerId="LiveId" clId="{F397463F-18E4-4640-A24B-F59D5F33D117}"/>
    <pc:docChg chg="custSel modSld">
      <pc:chgData name="Neemias Informatica Lima" userId="b77af7bd85500281" providerId="LiveId" clId="{F397463F-18E4-4640-A24B-F59D5F33D117}" dt="2023-07-21T11:32:31.206" v="35" actId="962"/>
      <pc:docMkLst>
        <pc:docMk/>
      </pc:docMkLst>
      <pc:sldChg chg="addSp delSp modSp mod">
        <pc:chgData name="Neemias Informatica Lima" userId="b77af7bd85500281" providerId="LiveId" clId="{F397463F-18E4-4640-A24B-F59D5F33D117}" dt="2023-07-20T19:02:16.314" v="11" actId="962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F397463F-18E4-4640-A24B-F59D5F33D117}" dt="2023-07-20T19:02:45.756" v="23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F397463F-18E4-4640-A24B-F59D5F33D117}" dt="2023-07-20T19:02:53.515" v="26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F397463F-18E4-4640-A24B-F59D5F33D117}" dt="2023-07-20T19:03:01.500" v="29" actId="962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F397463F-18E4-4640-A24B-F59D5F33D117}" dt="2023-07-20T19:03:07.804" v="32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F397463F-18E4-4640-A24B-F59D5F33D117}" dt="2023-07-20T19:02:23.785" v="14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F397463F-18E4-4640-A24B-F59D5F33D117}" dt="2023-07-20T19:02:31.426" v="17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F397463F-18E4-4640-A24B-F59D5F33D117}" dt="2023-07-20T19:02:39.097" v="20" actId="962"/>
        <pc:sldMkLst>
          <pc:docMk/>
          <pc:sldMk cId="77404572" sldId="282"/>
        </pc:sldMkLst>
      </pc:sldChg>
      <pc:sldChg chg="addSp delSp modSp mod">
        <pc:chgData name="Neemias Informatica Lima" userId="b77af7bd85500281" providerId="LiveId" clId="{F397463F-18E4-4640-A24B-F59D5F33D117}" dt="2023-07-21T11:32:31.206" v="35" actId="962"/>
        <pc:sldMkLst>
          <pc:docMk/>
          <pc:sldMk cId="919621851" sldId="361"/>
        </pc:sldMkLst>
      </pc:sldChg>
    </pc:docChg>
  </pc:docChgLst>
  <pc:docChgLst>
    <pc:chgData name="Neemias Informatica Lima" userId="b77af7bd85500281" providerId="LiveId" clId="{5E0E47DA-A23C-400F-976A-2A9D045857D8}"/>
    <pc:docChg chg="custSel modSld">
      <pc:chgData name="Neemias Informatica Lima" userId="b77af7bd85500281" providerId="LiveId" clId="{5E0E47DA-A23C-400F-976A-2A9D045857D8}" dt="2023-04-14T20:12:25.991" v="43" actId="962"/>
      <pc:docMkLst>
        <pc:docMk/>
      </pc:docMkLst>
      <pc:sldChg chg="addSp delSp modSp mod">
        <pc:chgData name="Neemias Informatica Lima" userId="b77af7bd85500281" providerId="LiveId" clId="{5E0E47DA-A23C-400F-976A-2A9D045857D8}" dt="2023-04-14T19:59:54.690" v="11" actId="962"/>
        <pc:sldMkLst>
          <pc:docMk/>
          <pc:sldMk cId="673714155" sldId="257"/>
        </pc:sldMkLst>
      </pc:sldChg>
      <pc:sldChg chg="addSp delSp modSp mod">
        <pc:chgData name="Neemias Informatica Lima" userId="b77af7bd85500281" providerId="LiveId" clId="{5E0E47DA-A23C-400F-976A-2A9D045857D8}" dt="2023-04-14T20:00:25.711" v="26" actId="962"/>
        <pc:sldMkLst>
          <pc:docMk/>
          <pc:sldMk cId="4063337808" sldId="262"/>
        </pc:sldMkLst>
      </pc:sldChg>
      <pc:sldChg chg="addSp delSp modSp mod">
        <pc:chgData name="Neemias Informatica Lima" userId="b77af7bd85500281" providerId="LiveId" clId="{5E0E47DA-A23C-400F-976A-2A9D045857D8}" dt="2023-04-14T20:01:01.872" v="36" actId="962"/>
        <pc:sldMkLst>
          <pc:docMk/>
          <pc:sldMk cId="530856640" sldId="263"/>
        </pc:sldMkLst>
      </pc:sldChg>
      <pc:sldChg chg="addSp delSp modSp mod">
        <pc:chgData name="Neemias Informatica Lima" userId="b77af7bd85500281" providerId="LiveId" clId="{5E0E47DA-A23C-400F-976A-2A9D045857D8}" dt="2023-04-14T20:01:15.787" v="40" actId="962"/>
        <pc:sldMkLst>
          <pc:docMk/>
          <pc:sldMk cId="3196196008" sldId="265"/>
        </pc:sldMkLst>
      </pc:sldChg>
      <pc:sldChg chg="addSp delSp modSp mod">
        <pc:chgData name="Neemias Informatica Lima" userId="b77af7bd85500281" providerId="LiveId" clId="{5E0E47DA-A23C-400F-976A-2A9D045857D8}" dt="2023-04-14T20:00:00.140" v="14" actId="962"/>
        <pc:sldMkLst>
          <pc:docMk/>
          <pc:sldMk cId="1851065780" sldId="276"/>
        </pc:sldMkLst>
      </pc:sldChg>
      <pc:sldChg chg="addSp delSp modSp mod">
        <pc:chgData name="Neemias Informatica Lima" userId="b77af7bd85500281" providerId="LiveId" clId="{5E0E47DA-A23C-400F-976A-2A9D045857D8}" dt="2023-04-14T20:00:06.197" v="17" actId="962"/>
        <pc:sldMkLst>
          <pc:docMk/>
          <pc:sldMk cId="1864668640" sldId="277"/>
        </pc:sldMkLst>
      </pc:sldChg>
      <pc:sldChg chg="addSp delSp modSp mod">
        <pc:chgData name="Neemias Informatica Lima" userId="b77af7bd85500281" providerId="LiveId" clId="{5E0E47DA-A23C-400F-976A-2A9D045857D8}" dt="2023-04-14T20:00:12.107" v="20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5E0E47DA-A23C-400F-976A-2A9D045857D8}" dt="2023-04-14T20:12:25.991" v="43" actId="962"/>
        <pc:sldMkLst>
          <pc:docMk/>
          <pc:sldMk cId="487904304" sldId="281"/>
        </pc:sldMkLst>
      </pc:sldChg>
      <pc:sldChg chg="addSp delSp modSp mod">
        <pc:chgData name="Neemias Informatica Lima" userId="b77af7bd85500281" providerId="LiveId" clId="{5E0E47DA-A23C-400F-976A-2A9D045857D8}" dt="2023-04-14T20:00:18.567" v="23" actId="962"/>
        <pc:sldMkLst>
          <pc:docMk/>
          <pc:sldMk cId="77404572" sldId="282"/>
        </pc:sldMkLst>
      </pc:sldChg>
    </pc:docChg>
  </pc:docChgLst>
  <pc:docChgLst>
    <pc:chgData name="Neemias Informatica Lima" userId="b77af7bd85500281" providerId="LiveId" clId="{41752337-E16F-4DCF-BC9F-8B0812819F70}"/>
    <pc:docChg chg="custSel modSld sldOrd">
      <pc:chgData name="Neemias Informatica Lima" userId="b77af7bd85500281" providerId="LiveId" clId="{41752337-E16F-4DCF-BC9F-8B0812819F70}" dt="2024-05-25T10:51:30.093" v="37" actId="962"/>
      <pc:docMkLst>
        <pc:docMk/>
      </pc:docMkLst>
      <pc:sldChg chg="addSp delSp modSp mod">
        <pc:chgData name="Neemias Informatica Lima" userId="b77af7bd85500281" providerId="LiveId" clId="{41752337-E16F-4DCF-BC9F-8B0812819F70}" dt="2024-05-23T22:28:13.757" v="19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41752337-E16F-4DCF-BC9F-8B0812819F70}" dt="2024-05-23T22:28:20.993" v="22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41752337-E16F-4DCF-BC9F-8B0812819F70}" dt="2024-05-23T22:28:28.605" v="25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41752337-E16F-4DCF-BC9F-8B0812819F70}" dt="2024-05-23T22:28:34.714" v="28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41752337-E16F-4DCF-BC9F-8B0812819F70}" dt="2024-05-23T22:28:43.744" v="31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41752337-E16F-4DCF-BC9F-8B0812819F70}" dt="2024-05-23T22:28:50.924" v="34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41752337-E16F-4DCF-BC9F-8B0812819F70}" dt="2024-05-25T10:51:30.093" v="37" actId="962"/>
        <pc:sldMkLst>
          <pc:docMk/>
          <pc:sldMk cId="2095798754" sldId="274"/>
        </pc:sldMkLst>
      </pc:sldChg>
      <pc:sldChg chg="addSp delSp modSp mod ord">
        <pc:chgData name="Neemias Informatica Lima" userId="b77af7bd85500281" providerId="LiveId" clId="{41752337-E16F-4DCF-BC9F-8B0812819F70}" dt="2024-05-23T22:27:15.201" v="13"/>
        <pc:sldMkLst>
          <pc:docMk/>
          <pc:sldMk cId="2869687810" sldId="275"/>
        </pc:sldMkLst>
      </pc:sldChg>
      <pc:sldChg chg="addSp delSp modSp mod">
        <pc:chgData name="Neemias Informatica Lima" userId="b77af7bd85500281" providerId="LiveId" clId="{41752337-E16F-4DCF-BC9F-8B0812819F70}" dt="2024-05-23T22:27:40.700" v="16" actId="962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0F3A129B-D723-4ABF-935F-031D0D9A72D1}"/>
    <pc:docChg chg="custSel modSld sldOrd">
      <pc:chgData name="Neemias Informatica Lima" userId="b77af7bd85500281" providerId="LiveId" clId="{0F3A129B-D723-4ABF-935F-031D0D9A72D1}" dt="2023-09-21T23:43:01.396" v="23"/>
      <pc:docMkLst>
        <pc:docMk/>
      </pc:docMkLst>
      <pc:sldChg chg="addSp delSp modSp mod">
        <pc:chgData name="Neemias Informatica Lima" userId="b77af7bd85500281" providerId="LiveId" clId="{0F3A129B-D723-4ABF-935F-031D0D9A72D1}" dt="2023-09-21T17:41:07.638" v="16"/>
        <pc:sldMkLst>
          <pc:docMk/>
          <pc:sldMk cId="919621851" sldId="361"/>
        </pc:sldMkLst>
      </pc:sldChg>
      <pc:sldChg chg="addSp delSp modSp mod ord">
        <pc:chgData name="Neemias Informatica Lima" userId="b77af7bd85500281" providerId="LiveId" clId="{0F3A129B-D723-4ABF-935F-031D0D9A72D1}" dt="2023-09-21T17:40:35.342" v="15" actId="1440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6471EC3C-74B5-499C-9F35-97C83CAD71F2}"/>
    <pc:docChg chg="custSel modSld">
      <pc:chgData name="Neemias Informatica Lima" userId="b77af7bd85500281" providerId="LiveId" clId="{6471EC3C-74B5-499C-9F35-97C83CAD71F2}" dt="2023-05-26T19:49:01.230" v="34" actId="962"/>
      <pc:docMkLst>
        <pc:docMk/>
      </pc:docMkLst>
      <pc:sldChg chg="addSp delSp modSp mod">
        <pc:chgData name="Neemias Informatica Lima" userId="b77af7bd85500281" providerId="LiveId" clId="{6471EC3C-74B5-499C-9F35-97C83CAD71F2}" dt="2023-05-25T16:24:51.698" v="17" actId="962"/>
        <pc:sldMkLst>
          <pc:docMk/>
          <pc:sldMk cId="3902238588" sldId="279"/>
        </pc:sldMkLst>
      </pc:sldChg>
      <pc:sldChg chg="addSp delSp modSp mod">
        <pc:chgData name="Neemias Informatica Lima" userId="b77af7bd85500281" providerId="LiveId" clId="{6471EC3C-74B5-499C-9F35-97C83CAD71F2}" dt="2023-05-25T16:26:17.621" v="31" actId="27614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480645D2-6E45-4AA9-9E62-E1437C496857}"/>
    <pc:docChg chg="addSld delSld modSld">
      <pc:chgData name="Neemias Informatica Lima" userId="b77af7bd85500281" providerId="LiveId" clId="{480645D2-6E45-4AA9-9E62-E1437C496857}" dt="2024-01-12T00:01:53.908" v="1"/>
      <pc:docMkLst>
        <pc:docMk/>
      </pc:docMkLst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1307351543" sldId="256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4150007698" sldId="257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3398630759" sldId="258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3005055979" sldId="259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123522970" sldId="260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455100070" sldId="261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1533574136" sldId="262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731110146" sldId="263"/>
        </pc:sldMkLst>
      </pc:sldChg>
      <pc:sldChg chg="add">
        <pc:chgData name="Neemias Informatica Lima" userId="b77af7bd85500281" providerId="LiveId" clId="{480645D2-6E45-4AA9-9E62-E1437C496857}" dt="2024-01-12T00:01:53.908" v="1"/>
        <pc:sldMkLst>
          <pc:docMk/>
          <pc:sldMk cId="2415505045" sldId="264"/>
        </pc:sldMkLst>
      </pc:sldChg>
      <pc:sldChg chg="del">
        <pc:chgData name="Neemias Informatica Lima" userId="b77af7bd85500281" providerId="LiveId" clId="{480645D2-6E45-4AA9-9E62-E1437C496857}" dt="2024-01-12T00:01:26.585" v="0" actId="2696"/>
        <pc:sldMkLst>
          <pc:docMk/>
          <pc:sldMk cId="919621851" sldId="361"/>
        </pc:sldMkLst>
      </pc:sldChg>
      <pc:sldChg chg="del">
        <pc:chgData name="Neemias Informatica Lima" userId="b77af7bd85500281" providerId="LiveId" clId="{480645D2-6E45-4AA9-9E62-E1437C496857}" dt="2024-01-12T00:01:26.585" v="0" actId="2696"/>
        <pc:sldMkLst>
          <pc:docMk/>
          <pc:sldMk cId="3507524063" sldId="364"/>
        </pc:sldMkLst>
      </pc:sldChg>
      <pc:sldChg chg="del">
        <pc:chgData name="Neemias Informatica Lima" userId="b77af7bd85500281" providerId="LiveId" clId="{480645D2-6E45-4AA9-9E62-E1437C496857}" dt="2024-01-12T00:01:26.585" v="0" actId="2696"/>
        <pc:sldMkLst>
          <pc:docMk/>
          <pc:sldMk cId="1267581306" sldId="365"/>
        </pc:sldMkLst>
      </pc:sldChg>
    </pc:docChg>
  </pc:docChgLst>
  <pc:docChgLst>
    <pc:chgData name="Neemias Informatica Lima" userId="b77af7bd85500281" providerId="LiveId" clId="{82C4D2B0-9C6F-425E-A90F-95FE9530F5E5}"/>
    <pc:docChg chg="custSel delSld modSld">
      <pc:chgData name="Neemias Informatica Lima" userId="b77af7bd85500281" providerId="LiveId" clId="{82C4D2B0-9C6F-425E-A90F-95FE9530F5E5}" dt="2022-10-21T10:49:34.555" v="19"/>
      <pc:docMkLst>
        <pc:docMk/>
      </pc:docMkLst>
      <pc:sldChg chg="addSp delSp modSp mod">
        <pc:chgData name="Neemias Informatica Lima" userId="b77af7bd85500281" providerId="LiveId" clId="{82C4D2B0-9C6F-425E-A90F-95FE9530F5E5}" dt="2022-10-20T16:34:15.809" v="12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82C4D2B0-9C6F-425E-A90F-95FE9530F5E5}" dt="2022-10-20T16:34:10.177" v="11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82C4D2B0-9C6F-425E-A90F-95FE9530F5E5}" dt="2022-10-20T16:34:21.903" v="13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82C4D2B0-9C6F-425E-A90F-95FE9530F5E5}" dt="2022-10-20T16:34:27.726" v="14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82C4D2B0-9C6F-425E-A90F-95FE9530F5E5}" dt="2022-10-20T16:34:34.187" v="15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82C4D2B0-9C6F-425E-A90F-95FE9530F5E5}" dt="2022-10-20T16:34:40.567" v="16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82C4D2B0-9C6F-425E-A90F-95FE9530F5E5}" dt="2022-10-20T16:34:04.919" v="10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82C4D2B0-9C6F-425E-A90F-95FE9530F5E5}" dt="2022-10-20T16:34:47.372" v="17"/>
        <pc:sldMkLst>
          <pc:docMk/>
          <pc:sldMk cId="244236693" sldId="272"/>
        </pc:sldMkLst>
      </pc:sldChg>
      <pc:sldChg chg="delSp del mod">
        <pc:chgData name="Neemias Informatica Lima" userId="b77af7bd85500281" providerId="LiveId" clId="{82C4D2B0-9C6F-425E-A90F-95FE9530F5E5}" dt="2022-10-20T16:34:50.039" v="18" actId="47"/>
        <pc:sldMkLst>
          <pc:docMk/>
          <pc:sldMk cId="1439188954" sldId="273"/>
        </pc:sldMkLst>
      </pc:sldChg>
      <pc:sldChg chg="addSp delSp modSp mod">
        <pc:chgData name="Neemias Informatica Lima" userId="b77af7bd85500281" providerId="LiveId" clId="{82C4D2B0-9C6F-425E-A90F-95FE9530F5E5}" dt="2022-10-21T10:49:34.555" v="19"/>
        <pc:sldMkLst>
          <pc:docMk/>
          <pc:sldMk cId="3237251479" sldId="274"/>
        </pc:sldMkLst>
      </pc:sldChg>
    </pc:docChg>
  </pc:docChgLst>
  <pc:docChgLst>
    <pc:chgData name="Neemias Informatica Lima" userId="b77af7bd85500281" providerId="LiveId" clId="{8A27D4B4-8A58-43A4-8B94-CD2176C8CE84}"/>
    <pc:docChg chg="custSel addSld modSld sldOrd">
      <pc:chgData name="Neemias Informatica Lima" userId="b77af7bd85500281" providerId="LiveId" clId="{8A27D4B4-8A58-43A4-8B94-CD2176C8CE84}" dt="2024-07-19T16:51:59.239" v="41" actId="962"/>
      <pc:docMkLst>
        <pc:docMk/>
      </pc:docMkLst>
      <pc:sldChg chg="addSp delSp modSp mod">
        <pc:chgData name="Neemias Informatica Lima" userId="b77af7bd85500281" providerId="LiveId" clId="{8A27D4B4-8A58-43A4-8B94-CD2176C8CE84}" dt="2024-07-19T11:17:03.484" v="16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8A27D4B4-8A58-43A4-8B94-CD2176C8CE84}" dt="2024-07-19T11:17:09.906" v="19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8A27D4B4-8A58-43A4-8B94-CD2176C8CE84}" dt="2024-07-19T11:17:16.407" v="22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8A27D4B4-8A58-43A4-8B94-CD2176C8CE84}" dt="2024-07-19T11:17:22.861" v="25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8A27D4B4-8A58-43A4-8B94-CD2176C8CE84}" dt="2024-07-19T11:17:29.224" v="28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8A27D4B4-8A58-43A4-8B94-CD2176C8CE84}" dt="2024-07-19T11:17:35.331" v="31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8A27D4B4-8A58-43A4-8B94-CD2176C8CE84}" dt="2024-07-19T11:17:44.002" v="34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8A27D4B4-8A58-43A4-8B94-CD2176C8CE84}" dt="2024-07-19T11:17:53.819" v="38" actId="962"/>
        <pc:sldMkLst>
          <pc:docMk/>
          <pc:sldMk cId="4269271623" sldId="275"/>
        </pc:sldMkLst>
      </pc:sldChg>
      <pc:sldChg chg="addSp delSp modSp mod ord">
        <pc:chgData name="Neemias Informatica Lima" userId="b77af7bd85500281" providerId="LiveId" clId="{8A27D4B4-8A58-43A4-8B94-CD2176C8CE84}" dt="2024-07-19T11:16:55.913" v="13"/>
        <pc:sldMkLst>
          <pc:docMk/>
          <pc:sldMk cId="2302156781" sldId="278"/>
        </pc:sldMkLst>
      </pc:sldChg>
      <pc:sldChg chg="addSp modSp add mod">
        <pc:chgData name="Neemias Informatica Lima" userId="b77af7bd85500281" providerId="LiveId" clId="{8A27D4B4-8A58-43A4-8B94-CD2176C8CE84}" dt="2024-07-19T16:51:59.239" v="41" actId="962"/>
        <pc:sldMkLst>
          <pc:docMk/>
          <pc:sldMk cId="1171776255" sldId="279"/>
        </pc:sldMkLst>
      </pc:sldChg>
    </pc:docChg>
  </pc:docChgLst>
  <pc:docChgLst>
    <pc:chgData name="Neemias Informatica Lima" userId="b77af7bd85500281" providerId="LiveId" clId="{53FD9ACE-51B5-4260-904E-25EBFA3497FB}"/>
    <pc:docChg chg="custSel modSld">
      <pc:chgData name="Neemias Informatica Lima" userId="b77af7bd85500281" providerId="LiveId" clId="{53FD9ACE-51B5-4260-904E-25EBFA3497FB}" dt="2024-04-19T14:30:36.752" v="35" actId="962"/>
      <pc:docMkLst>
        <pc:docMk/>
      </pc:docMkLst>
      <pc:sldChg chg="addSp delSp modSp mod">
        <pc:chgData name="Neemias Informatica Lima" userId="b77af7bd85500281" providerId="LiveId" clId="{53FD9ACE-51B5-4260-904E-25EBFA3497FB}" dt="2024-04-19T14:30:36.752" v="35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53FD9ACE-51B5-4260-904E-25EBFA3497FB}" dt="2024-04-19T00:15:36.697" v="11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53FD9ACE-51B5-4260-904E-25EBFA3497FB}" dt="2024-04-19T00:15:43.807" v="14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53FD9ACE-51B5-4260-904E-25EBFA3497FB}" dt="2024-04-19T00:15:49.715" v="17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53FD9ACE-51B5-4260-904E-25EBFA3497FB}" dt="2024-04-19T00:15:55.939" v="20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53FD9ACE-51B5-4260-904E-25EBFA3497FB}" dt="2024-04-19T00:16:05.135" v="23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53FD9ACE-51B5-4260-904E-25EBFA3497FB}" dt="2024-04-19T00:16:11.764" v="26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53FD9ACE-51B5-4260-904E-25EBFA3497FB}" dt="2024-04-19T00:16:18.132" v="29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53FD9ACE-51B5-4260-904E-25EBFA3497FB}" dt="2024-04-19T00:16:24.795" v="32" actId="962"/>
        <pc:sldMkLst>
          <pc:docMk/>
          <pc:sldMk cId="2869687810" sldId="275"/>
        </pc:sldMkLst>
      </pc:sldChg>
    </pc:docChg>
  </pc:docChgLst>
  <pc:docChgLst>
    <pc:chgData name="Neemias Informatica Lima" userId="b77af7bd85500281" providerId="LiveId" clId="{A8F98A43-DF69-4F41-A438-22BB737789E1}"/>
    <pc:docChg chg="custSel addSld delSld modSld">
      <pc:chgData name="Neemias Informatica Lima" userId="b77af7bd85500281" providerId="LiveId" clId="{A8F98A43-DF69-4F41-A438-22BB737789E1}" dt="2024-08-30T00:32:33.875" v="10" actId="47"/>
      <pc:docMkLst>
        <pc:docMk/>
      </pc:docMkLst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2210036356" sldId="256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1837362798" sldId="257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873896514" sldId="258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2571695995" sldId="259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1758464184" sldId="260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3297107713" sldId="261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154525927" sldId="262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3044925736" sldId="263"/>
        </pc:sldMkLst>
      </pc:sldChg>
      <pc:sldChg chg="add">
        <pc:chgData name="Neemias Informatica Lima" userId="b77af7bd85500281" providerId="LiveId" clId="{A8F98A43-DF69-4F41-A438-22BB737789E1}" dt="2024-08-30T00:32:20.615" v="9"/>
        <pc:sldMkLst>
          <pc:docMk/>
          <pc:sldMk cId="1627875432" sldId="264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1644680900" sldId="268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4137419252" sldId="269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3747751760" sldId="270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613821706" sldId="271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3412323748" sldId="272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3920268793" sldId="273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4269271623" sldId="275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2302156781" sldId="278"/>
        </pc:sldMkLst>
      </pc:sldChg>
      <pc:sldChg chg="delSp del mod">
        <pc:chgData name="Neemias Informatica Lima" userId="b77af7bd85500281" providerId="LiveId" clId="{A8F98A43-DF69-4F41-A438-22BB737789E1}" dt="2024-08-30T00:32:33.875" v="10" actId="47"/>
        <pc:sldMkLst>
          <pc:docMk/>
          <pc:sldMk cId="2384406214" sldId="280"/>
        </pc:sldMkLst>
      </pc:sldChg>
    </pc:docChg>
  </pc:docChgLst>
  <pc:docChgLst>
    <pc:chgData name="Neemias Informatica Lima" userId="b77af7bd85500281" providerId="LiveId" clId="{0FE16992-9AC0-49D8-A5AE-BCF7D3652F5C}"/>
    <pc:docChg chg="undo custSel addSld delSld modSld">
      <pc:chgData name="Neemias Informatica Lima" userId="b77af7bd85500281" providerId="LiveId" clId="{0FE16992-9AC0-49D8-A5AE-BCF7D3652F5C}" dt="2023-04-07T15:39:40.045" v="47" actId="962"/>
      <pc:docMkLst>
        <pc:docMk/>
      </pc:docMkLst>
      <pc:sldChg chg="addSp delSp modSp mod">
        <pc:chgData name="Neemias Informatica Lima" userId="b77af7bd85500281" providerId="LiveId" clId="{0FE16992-9AC0-49D8-A5AE-BCF7D3652F5C}" dt="2023-04-06T16:47:47.492" v="21" actId="962"/>
        <pc:sldMkLst>
          <pc:docMk/>
          <pc:sldMk cId="3902238588" sldId="279"/>
        </pc:sldMkLst>
      </pc:sldChg>
      <pc:sldChg chg="addSp delSp modSp del mod">
        <pc:chgData name="Neemias Informatica Lima" userId="b77af7bd85500281" providerId="LiveId" clId="{0FE16992-9AC0-49D8-A5AE-BCF7D3652F5C}" dt="2023-04-06T16:48:24.584" v="34" actId="47"/>
        <pc:sldMkLst>
          <pc:docMk/>
          <pc:sldMk cId="755436992" sldId="280"/>
        </pc:sldMkLst>
      </pc:sldChg>
      <pc:sldChg chg="addSp delSp modSp add del mod">
        <pc:chgData name="Neemias Informatica Lima" userId="b77af7bd85500281" providerId="LiveId" clId="{0FE16992-9AC0-49D8-A5AE-BCF7D3652F5C}" dt="2023-04-07T15:39:34.193" v="44" actId="962"/>
        <pc:sldMkLst>
          <pc:docMk/>
          <pc:sldMk cId="487904304" sldId="281"/>
        </pc:sldMkLst>
      </pc:sldChg>
    </pc:docChg>
  </pc:docChgLst>
  <pc:docChgLst>
    <pc:chgData name="Neemias Informatica Lima" userId="b77af7bd85500281" providerId="LiveId" clId="{50F09330-0A4A-484B-8E3C-CE8374D10447}"/>
    <pc:docChg chg="custSel delSld modSld">
      <pc:chgData name="Neemias Informatica Lima" userId="b77af7bd85500281" providerId="LiveId" clId="{50F09330-0A4A-484B-8E3C-CE8374D10447}" dt="2023-10-06T10:39:23.571" v="28"/>
      <pc:docMkLst>
        <pc:docMk/>
      </pc:docMkLst>
      <pc:sldChg chg="addSp delSp modSp mod">
        <pc:chgData name="Neemias Informatica Lima" userId="b77af7bd85500281" providerId="LiveId" clId="{50F09330-0A4A-484B-8E3C-CE8374D10447}" dt="2023-10-06T09:49:02.648" v="18" actId="1076"/>
        <pc:sldMkLst>
          <pc:docMk/>
          <pc:sldMk cId="994347174" sldId="267"/>
        </pc:sldMkLst>
      </pc:sldChg>
      <pc:sldChg chg="del">
        <pc:chgData name="Neemias Informatica Lima" userId="b77af7bd85500281" providerId="LiveId" clId="{50F09330-0A4A-484B-8E3C-CE8374D10447}" dt="2023-10-06T09:49:10.396" v="19" actId="47"/>
        <pc:sldMkLst>
          <pc:docMk/>
          <pc:sldMk cId="3872063415" sldId="270"/>
        </pc:sldMkLst>
      </pc:sldChg>
      <pc:sldChg chg="addSp delSp modSp mod">
        <pc:chgData name="Neemias Informatica Lima" userId="b77af7bd85500281" providerId="LiveId" clId="{50F09330-0A4A-484B-8E3C-CE8374D10447}" dt="2023-10-06T09:49:22.268" v="21"/>
        <pc:sldMkLst>
          <pc:docMk/>
          <pc:sldMk cId="919621851" sldId="361"/>
        </pc:sldMkLst>
      </pc:sldChg>
      <pc:sldChg chg="addSp delSp modSp mod">
        <pc:chgData name="Neemias Informatica Lima" userId="b77af7bd85500281" providerId="LiveId" clId="{50F09330-0A4A-484B-8E3C-CE8374D10447}" dt="2023-10-06T09:49:16.679" v="20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30B123D0-CC53-4FAF-B56D-44348E6E6DA3}"/>
    <pc:docChg chg="custSel modSld">
      <pc:chgData name="Neemias Informatica Lima" userId="b77af7bd85500281" providerId="LiveId" clId="{30B123D0-CC53-4FAF-B56D-44348E6E6DA3}" dt="2024-09-13T09:49:45.438" v="34" actId="962"/>
      <pc:docMkLst>
        <pc:docMk/>
      </pc:docMkLst>
      <pc:sldChg chg="addSp delSp modSp mod">
        <pc:chgData name="Neemias Informatica Lima" userId="b77af7bd85500281" providerId="LiveId" clId="{30B123D0-CC53-4FAF-B56D-44348E6E6DA3}" dt="2024-09-12T23:40:29.119" v="10" actId="27614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30B123D0-CC53-4FAF-B56D-44348E6E6DA3}" dt="2024-09-12T23:40:34.912" v="13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30B123D0-CC53-4FAF-B56D-44348E6E6DA3}" dt="2024-09-12T23:40:40.113" v="16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30B123D0-CC53-4FAF-B56D-44348E6E6DA3}" dt="2024-09-12T23:40:46.386" v="19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30B123D0-CC53-4FAF-B56D-44348E6E6DA3}" dt="2024-09-12T23:40:52.734" v="22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30B123D0-CC53-4FAF-B56D-44348E6E6DA3}" dt="2024-09-12T23:40:59.853" v="25" actId="962"/>
        <pc:sldMkLst>
          <pc:docMk/>
          <pc:sldMk cId="3297107713" sldId="261"/>
        </pc:sldMkLst>
      </pc:sldChg>
      <pc:sldChg chg="addSp delSp modSp mod">
        <pc:chgData name="Neemias Informatica Lima" userId="b77af7bd85500281" providerId="LiveId" clId="{30B123D0-CC53-4FAF-B56D-44348E6E6DA3}" dt="2024-09-12T23:41:06.080" v="28" actId="962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30B123D0-CC53-4FAF-B56D-44348E6E6DA3}" dt="2024-09-12T23:41:14.585" v="31" actId="962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30B123D0-CC53-4FAF-B56D-44348E6E6DA3}" dt="2024-09-13T09:49:45.438" v="34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4F19258E-8E56-4BFA-AB28-7DCB698CC622}"/>
    <pc:docChg chg="custSel modSld">
      <pc:chgData name="Neemias Informatica Lima" userId="b77af7bd85500281" providerId="LiveId" clId="{4F19258E-8E56-4BFA-AB28-7DCB698CC622}" dt="2024-09-06T10:26:59.407" v="34" actId="962"/>
      <pc:docMkLst>
        <pc:docMk/>
      </pc:docMkLst>
      <pc:sldChg chg="addSp delSp modSp mod">
        <pc:chgData name="Neemias Informatica Lima" userId="b77af7bd85500281" providerId="LiveId" clId="{4F19258E-8E56-4BFA-AB28-7DCB698CC622}" dt="2024-09-05T14:30:26.006" v="10" actId="27614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4F19258E-8E56-4BFA-AB28-7DCB698CC622}" dt="2024-09-05T14:30:31.411" v="13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4F19258E-8E56-4BFA-AB28-7DCB698CC622}" dt="2024-09-05T14:30:37.816" v="16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4F19258E-8E56-4BFA-AB28-7DCB698CC622}" dt="2024-09-05T14:30:43.589" v="19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4F19258E-8E56-4BFA-AB28-7DCB698CC622}" dt="2024-09-05T14:30:49.905" v="22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4F19258E-8E56-4BFA-AB28-7DCB698CC622}" dt="2024-09-05T14:30:56.071" v="25" actId="962"/>
        <pc:sldMkLst>
          <pc:docMk/>
          <pc:sldMk cId="3297107713" sldId="261"/>
        </pc:sldMkLst>
      </pc:sldChg>
    </pc:docChg>
  </pc:docChgLst>
  <pc:docChgLst>
    <pc:chgData name="Neemias Informatica Lima" userId="b77af7bd85500281" providerId="LiveId" clId="{873AE2A8-3340-437E-A199-ACC36AC230B7}"/>
    <pc:docChg chg="custSel modSld">
      <pc:chgData name="Neemias Informatica Lima" userId="b77af7bd85500281" providerId="LiveId" clId="{873AE2A8-3340-437E-A199-ACC36AC230B7}" dt="2023-01-12T17:18:11.899" v="57" actId="962"/>
      <pc:docMkLst>
        <pc:docMk/>
      </pc:docMkLst>
      <pc:sldChg chg="addSp delSp modSp mod">
        <pc:chgData name="Neemias Informatica Lima" userId="b77af7bd85500281" providerId="LiveId" clId="{873AE2A8-3340-437E-A199-ACC36AC230B7}" dt="2023-01-12T17:17:40.829" v="45" actId="962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873AE2A8-3340-437E-A199-ACC36AC230B7}" dt="2023-01-12T17:17:12.340" v="38" actId="962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873AE2A8-3340-437E-A199-ACC36AC230B7}" dt="2023-01-12T17:17:47.331" v="48" actId="962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873AE2A8-3340-437E-A199-ACC36AC230B7}" dt="2023-01-12T17:17:56.618" v="51" actId="962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873AE2A8-3340-437E-A199-ACC36AC230B7}" dt="2023-01-12T17:18:04.771" v="54" actId="962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873AE2A8-3340-437E-A199-ACC36AC230B7}" dt="2023-01-12T17:18:11.899" v="57" actId="962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873AE2A8-3340-437E-A199-ACC36AC230B7}" dt="2023-01-05T17:10:43.718" v="15" actId="3626"/>
        <pc:sldMkLst>
          <pc:docMk/>
          <pc:sldMk cId="994347174" sldId="267"/>
        </pc:sldMkLst>
      </pc:sldChg>
      <pc:sldChg chg="addSp delSp modSp mod">
        <pc:chgData name="Neemias Informatica Lima" userId="b77af7bd85500281" providerId="LiveId" clId="{873AE2A8-3340-437E-A199-ACC36AC230B7}" dt="2023-01-12T17:17:05.396" v="35" actId="962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873AE2A8-3340-437E-A199-ACC36AC230B7}" dt="2023-01-12T17:16:44.478" v="29" actId="478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873AE2A8-3340-437E-A199-ACC36AC230B7}" dt="2023-01-12T17:16:59.431" v="32" actId="962"/>
        <pc:sldMkLst>
          <pc:docMk/>
          <pc:sldMk cId="3237251479" sldId="274"/>
        </pc:sldMkLst>
      </pc:sldChg>
    </pc:docChg>
  </pc:docChgLst>
  <pc:docChgLst>
    <pc:chgData name="Neemias Informatica Lima" userId="b77af7bd85500281" providerId="LiveId" clId="{43C2E309-FA7B-4CF8-AA5E-C9CBFED4946E}"/>
    <pc:docChg chg="custSel modSld">
      <pc:chgData name="Neemias Informatica Lima" userId="b77af7bd85500281" providerId="LiveId" clId="{43C2E309-FA7B-4CF8-AA5E-C9CBFED4946E}" dt="2023-06-30T12:05:47.531" v="42" actId="962"/>
      <pc:docMkLst>
        <pc:docMk/>
      </pc:docMkLst>
      <pc:sldChg chg="addSp delSp modSp mod">
        <pc:chgData name="Neemias Informatica Lima" userId="b77af7bd85500281" providerId="LiveId" clId="{43C2E309-FA7B-4CF8-AA5E-C9CBFED4946E}" dt="2023-06-25T22:57:08.456" v="30" actId="14100"/>
        <pc:sldMkLst>
          <pc:docMk/>
          <pc:sldMk cId="994347174" sldId="267"/>
        </pc:sldMkLst>
      </pc:sldChg>
      <pc:sldChg chg="addSp delSp modSp mod">
        <pc:chgData name="Neemias Informatica Lima" userId="b77af7bd85500281" providerId="LiveId" clId="{43C2E309-FA7B-4CF8-AA5E-C9CBFED4946E}" dt="2023-06-30T12:05:47.531" v="42" actId="962"/>
        <pc:sldMkLst>
          <pc:docMk/>
          <pc:sldMk cId="919621851" sldId="361"/>
        </pc:sldMkLst>
      </pc:sldChg>
    </pc:docChg>
  </pc:docChgLst>
  <pc:docChgLst>
    <pc:chgData name="Neemias Informatica Lima" userId="b77af7bd85500281" providerId="LiveId" clId="{E46E0740-65FA-4151-9302-74FBD91E4C71}"/>
    <pc:docChg chg="custSel delSld modSld">
      <pc:chgData name="Neemias Informatica Lima" userId="b77af7bd85500281" providerId="LiveId" clId="{E46E0740-65FA-4151-9302-74FBD91E4C71}" dt="2024-05-10T09:36:53.499" v="36" actId="14100"/>
      <pc:docMkLst>
        <pc:docMk/>
      </pc:docMkLst>
      <pc:sldChg chg="delSp del mod">
        <pc:chgData name="Neemias Informatica Lima" userId="b77af7bd85500281" providerId="LiveId" clId="{E46E0740-65FA-4151-9302-74FBD91E4C71}" dt="2024-05-10T00:20:26.299" v="10" actId="47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E46E0740-65FA-4151-9302-74FBD91E4C71}" dt="2024-05-10T00:20:33.969" v="13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E46E0740-65FA-4151-9302-74FBD91E4C71}" dt="2024-05-10T00:20:38.346" v="16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E46E0740-65FA-4151-9302-74FBD91E4C71}" dt="2024-05-10T00:20:45.938" v="19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E46E0740-65FA-4151-9302-74FBD91E4C71}" dt="2024-05-10T00:20:51.958" v="22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E46E0740-65FA-4151-9302-74FBD91E4C71}" dt="2024-05-10T00:21:09.798" v="25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E46E0740-65FA-4151-9302-74FBD91E4C71}" dt="2024-05-10T00:21:30.262" v="28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E46E0740-65FA-4151-9302-74FBD91E4C71}" dt="2024-05-10T00:21:41.659" v="31" actId="962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E46E0740-65FA-4151-9302-74FBD91E4C71}" dt="2024-05-10T00:21:54.961" v="34" actId="962"/>
        <pc:sldMkLst>
          <pc:docMk/>
          <pc:sldMk cId="2869687810" sldId="275"/>
        </pc:sldMkLst>
      </pc:sldChg>
      <pc:sldChg chg="addSp delSp modSp mod">
        <pc:chgData name="Neemias Informatica Lima" userId="b77af7bd85500281" providerId="LiveId" clId="{E46E0740-65FA-4151-9302-74FBD91E4C71}" dt="2024-05-10T09:36:53.499" v="36" actId="14100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D165F8DF-C043-4B58-B04C-75BDDB5ECE71}"/>
    <pc:docChg chg="undo custSel addSld delSld modSld">
      <pc:chgData name="Neemias Informatica Lima" userId="b77af7bd85500281" providerId="LiveId" clId="{D165F8DF-C043-4B58-B04C-75BDDB5ECE71}" dt="2024-04-12T10:54:24.889" v="38" actId="962"/>
      <pc:docMkLst>
        <pc:docMk/>
      </pc:docMkLst>
      <pc:sldChg chg="addSp delSp modSp add del mod">
        <pc:chgData name="Neemias Informatica Lima" userId="b77af7bd85500281" providerId="LiveId" clId="{D165F8DF-C043-4B58-B04C-75BDDB5ECE71}" dt="2024-04-12T10:54:24.889" v="38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D165F8DF-C043-4B58-B04C-75BDDB5ECE71}" dt="2024-04-12T00:25:25.216" v="13" actId="962"/>
        <pc:sldMkLst>
          <pc:docMk/>
          <pc:sldMk cId="358973637" sldId="268"/>
        </pc:sldMkLst>
      </pc:sldChg>
      <pc:sldChg chg="addSp delSp modSp mod">
        <pc:chgData name="Neemias Informatica Lima" userId="b77af7bd85500281" providerId="LiveId" clId="{D165F8DF-C043-4B58-B04C-75BDDB5ECE71}" dt="2024-04-12T00:25:30.987" v="16" actId="962"/>
        <pc:sldMkLst>
          <pc:docMk/>
          <pc:sldMk cId="2824977652" sldId="269"/>
        </pc:sldMkLst>
      </pc:sldChg>
      <pc:sldChg chg="addSp delSp modSp mod">
        <pc:chgData name="Neemias Informatica Lima" userId="b77af7bd85500281" providerId="LiveId" clId="{D165F8DF-C043-4B58-B04C-75BDDB5ECE71}" dt="2024-04-12T00:25:37.341" v="19" actId="962"/>
        <pc:sldMkLst>
          <pc:docMk/>
          <pc:sldMk cId="191442360" sldId="270"/>
        </pc:sldMkLst>
      </pc:sldChg>
      <pc:sldChg chg="addSp delSp modSp mod">
        <pc:chgData name="Neemias Informatica Lima" userId="b77af7bd85500281" providerId="LiveId" clId="{D165F8DF-C043-4B58-B04C-75BDDB5ECE71}" dt="2024-04-12T00:25:44.158" v="22" actId="962"/>
        <pc:sldMkLst>
          <pc:docMk/>
          <pc:sldMk cId="3432517485" sldId="271"/>
        </pc:sldMkLst>
      </pc:sldChg>
      <pc:sldChg chg="addSp delSp modSp mod">
        <pc:chgData name="Neemias Informatica Lima" userId="b77af7bd85500281" providerId="LiveId" clId="{D165F8DF-C043-4B58-B04C-75BDDB5ECE71}" dt="2024-04-12T00:26:06.875" v="25" actId="962"/>
        <pc:sldMkLst>
          <pc:docMk/>
          <pc:sldMk cId="3149250156" sldId="272"/>
        </pc:sldMkLst>
      </pc:sldChg>
      <pc:sldChg chg="addSp delSp modSp mod">
        <pc:chgData name="Neemias Informatica Lima" userId="b77af7bd85500281" providerId="LiveId" clId="{D165F8DF-C043-4B58-B04C-75BDDB5ECE71}" dt="2024-04-12T00:26:20.117" v="28" actId="962"/>
        <pc:sldMkLst>
          <pc:docMk/>
          <pc:sldMk cId="316013847" sldId="273"/>
        </pc:sldMkLst>
      </pc:sldChg>
      <pc:sldChg chg="addSp delSp modSp mod">
        <pc:chgData name="Neemias Informatica Lima" userId="b77af7bd85500281" providerId="LiveId" clId="{D165F8DF-C043-4B58-B04C-75BDDB5ECE71}" dt="2024-04-12T00:26:30.867" v="32" actId="14100"/>
        <pc:sldMkLst>
          <pc:docMk/>
          <pc:sldMk cId="2095798754" sldId="274"/>
        </pc:sldMkLst>
      </pc:sldChg>
      <pc:sldChg chg="addSp delSp modSp mod">
        <pc:chgData name="Neemias Informatica Lima" userId="b77af7bd85500281" providerId="LiveId" clId="{D165F8DF-C043-4B58-B04C-75BDDB5ECE71}" dt="2024-04-12T00:26:44.608" v="35" actId="962"/>
        <pc:sldMkLst>
          <pc:docMk/>
          <pc:sldMk cId="2869687810" sldId="275"/>
        </pc:sldMkLst>
      </pc:sldChg>
    </pc:docChg>
  </pc:docChgLst>
  <pc:docChgLst>
    <pc:chgData name="Neemias Informatica Lima" userId="b77af7bd85500281" providerId="LiveId" clId="{EEAEEAF5-F458-4F09-B1E8-4728DC491A1A}"/>
    <pc:docChg chg="custSel modSld">
      <pc:chgData name="Neemias Informatica Lima" userId="b77af7bd85500281" providerId="LiveId" clId="{EEAEEAF5-F458-4F09-B1E8-4728DC491A1A}" dt="2024-02-09T08:57:15.383" v="34" actId="962"/>
      <pc:docMkLst>
        <pc:docMk/>
      </pc:docMkLst>
      <pc:sldChg chg="addSp delSp modSp mod">
        <pc:chgData name="Neemias Informatica Lima" userId="b77af7bd85500281" providerId="LiveId" clId="{EEAEEAF5-F458-4F09-B1E8-4728DC491A1A}" dt="2024-02-08T23:01:27.290" v="10" actId="27614"/>
        <pc:sldMkLst>
          <pc:docMk/>
          <pc:sldMk cId="1307351543" sldId="256"/>
        </pc:sldMkLst>
      </pc:sldChg>
      <pc:sldChg chg="addSp delSp modSp mod">
        <pc:chgData name="Neemias Informatica Lima" userId="b77af7bd85500281" providerId="LiveId" clId="{EEAEEAF5-F458-4F09-B1E8-4728DC491A1A}" dt="2024-02-08T23:01:33.313" v="13" actId="962"/>
        <pc:sldMkLst>
          <pc:docMk/>
          <pc:sldMk cId="4150007698" sldId="257"/>
        </pc:sldMkLst>
      </pc:sldChg>
      <pc:sldChg chg="addSp delSp modSp mod">
        <pc:chgData name="Neemias Informatica Lima" userId="b77af7bd85500281" providerId="LiveId" clId="{EEAEEAF5-F458-4F09-B1E8-4728DC491A1A}" dt="2024-02-08T23:01:38.771" v="16" actId="962"/>
        <pc:sldMkLst>
          <pc:docMk/>
          <pc:sldMk cId="3398630759" sldId="258"/>
        </pc:sldMkLst>
      </pc:sldChg>
      <pc:sldChg chg="addSp delSp modSp mod">
        <pc:chgData name="Neemias Informatica Lima" userId="b77af7bd85500281" providerId="LiveId" clId="{EEAEEAF5-F458-4F09-B1E8-4728DC491A1A}" dt="2024-02-08T23:01:44.628" v="19" actId="962"/>
        <pc:sldMkLst>
          <pc:docMk/>
          <pc:sldMk cId="3005055979" sldId="259"/>
        </pc:sldMkLst>
      </pc:sldChg>
      <pc:sldChg chg="addSp delSp modSp mod">
        <pc:chgData name="Neemias Informatica Lima" userId="b77af7bd85500281" providerId="LiveId" clId="{EEAEEAF5-F458-4F09-B1E8-4728DC491A1A}" dt="2024-02-08T23:01:50.214" v="22" actId="962"/>
        <pc:sldMkLst>
          <pc:docMk/>
          <pc:sldMk cId="123522970" sldId="260"/>
        </pc:sldMkLst>
      </pc:sldChg>
      <pc:sldChg chg="addSp delSp modSp mod">
        <pc:chgData name="Neemias Informatica Lima" userId="b77af7bd85500281" providerId="LiveId" clId="{EEAEEAF5-F458-4F09-B1E8-4728DC491A1A}" dt="2024-02-08T23:01:56.003" v="25" actId="962"/>
        <pc:sldMkLst>
          <pc:docMk/>
          <pc:sldMk cId="455100070" sldId="261"/>
        </pc:sldMkLst>
      </pc:sldChg>
      <pc:sldChg chg="addSp delSp modSp mod">
        <pc:chgData name="Neemias Informatica Lima" userId="b77af7bd85500281" providerId="LiveId" clId="{EEAEEAF5-F458-4F09-B1E8-4728DC491A1A}" dt="2024-02-08T23:02:01.907" v="28" actId="962"/>
        <pc:sldMkLst>
          <pc:docMk/>
          <pc:sldMk cId="1533574136" sldId="262"/>
        </pc:sldMkLst>
      </pc:sldChg>
      <pc:sldChg chg="addSp delSp modSp mod">
        <pc:chgData name="Neemias Informatica Lima" userId="b77af7bd85500281" providerId="LiveId" clId="{EEAEEAF5-F458-4F09-B1E8-4728DC491A1A}" dt="2024-02-08T23:02:08.215" v="31" actId="962"/>
        <pc:sldMkLst>
          <pc:docMk/>
          <pc:sldMk cId="731110146" sldId="263"/>
        </pc:sldMkLst>
      </pc:sldChg>
      <pc:sldChg chg="addSp delSp modSp mod">
        <pc:chgData name="Neemias Informatica Lima" userId="b77af7bd85500281" providerId="LiveId" clId="{EEAEEAF5-F458-4F09-B1E8-4728DC491A1A}" dt="2024-02-09T08:57:15.383" v="34" actId="962"/>
        <pc:sldMkLst>
          <pc:docMk/>
          <pc:sldMk cId="2415505045" sldId="264"/>
        </pc:sldMkLst>
      </pc:sldChg>
    </pc:docChg>
  </pc:docChgLst>
  <pc:docChgLst>
    <pc:chgData name="Neemias Informatica Lima" userId="b77af7bd85500281" providerId="LiveId" clId="{5A26D843-43AC-4FE7-893C-B3F7DC3E7E31}"/>
    <pc:docChg chg="custSel addSld modSld">
      <pc:chgData name="Neemias Informatica Lima" userId="b77af7bd85500281" providerId="LiveId" clId="{5A26D843-43AC-4FE7-893C-B3F7DC3E7E31}" dt="2023-01-20T13:44:06.724" v="39" actId="962"/>
      <pc:docMkLst>
        <pc:docMk/>
      </pc:docMkLst>
      <pc:sldChg chg="addSp delSp modSp mod">
        <pc:chgData name="Neemias Informatica Lima" userId="b77af7bd85500281" providerId="LiveId" clId="{5A26D843-43AC-4FE7-893C-B3F7DC3E7E31}" dt="2023-01-20T13:43:03.412" v="20" actId="962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5A26D843-43AC-4FE7-893C-B3F7DC3E7E31}" dt="2023-01-20T13:42:56.320" v="17" actId="962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5A26D843-43AC-4FE7-893C-B3F7DC3E7E31}" dt="2023-01-20T13:43:15.379" v="23" actId="962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5A26D843-43AC-4FE7-893C-B3F7DC3E7E31}" dt="2023-01-20T13:43:24.317" v="26" actId="962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5A26D843-43AC-4FE7-893C-B3F7DC3E7E31}" dt="2023-01-20T13:43:35.524" v="29" actId="962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5A26D843-43AC-4FE7-893C-B3F7DC3E7E31}" dt="2023-01-20T13:43:45.484" v="32" actId="962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5A26D843-43AC-4FE7-893C-B3F7DC3E7E31}" dt="2023-01-20T13:42:45.252" v="14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5A26D843-43AC-4FE7-893C-B3F7DC3E7E31}" dt="2023-01-20T13:43:59.559" v="36" actId="962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5A26D843-43AC-4FE7-893C-B3F7DC3E7E31}" dt="2023-01-20T13:42:29.758" v="13"/>
        <pc:sldMkLst>
          <pc:docMk/>
          <pc:sldMk cId="3237251479" sldId="274"/>
        </pc:sldMkLst>
      </pc:sldChg>
      <pc:sldChg chg="addSp modSp add mod">
        <pc:chgData name="Neemias Informatica Lima" userId="b77af7bd85500281" providerId="LiveId" clId="{5A26D843-43AC-4FE7-893C-B3F7DC3E7E31}" dt="2023-01-20T13:44:06.724" v="39" actId="962"/>
        <pc:sldMkLst>
          <pc:docMk/>
          <pc:sldMk cId="4032857767" sldId="275"/>
        </pc:sldMkLst>
      </pc:sldChg>
    </pc:docChg>
  </pc:docChgLst>
  <pc:docChgLst>
    <pc:chgData name="Neemias Informatica Lima" userId="b77af7bd85500281" providerId="LiveId" clId="{6D180849-C2CD-4F14-8629-2E355C46FA4B}"/>
    <pc:docChg chg="custSel modSld">
      <pc:chgData name="Neemias Informatica Lima" userId="b77af7bd85500281" providerId="LiveId" clId="{6D180849-C2CD-4F14-8629-2E355C46FA4B}" dt="2023-03-03T00:28:40.703" v="35" actId="962"/>
      <pc:docMkLst>
        <pc:docMk/>
      </pc:docMkLst>
      <pc:sldChg chg="addSp delSp modSp mod">
        <pc:chgData name="Neemias Informatica Lima" userId="b77af7bd85500281" providerId="LiveId" clId="{6D180849-C2CD-4F14-8629-2E355C46FA4B}" dt="2023-03-03T00:28:06.335" v="20" actId="962"/>
        <pc:sldMkLst>
          <pc:docMk/>
          <pc:sldMk cId="3844193269" sldId="278"/>
        </pc:sldMkLst>
      </pc:sldChg>
      <pc:sldChg chg="addSp delSp modSp mod">
        <pc:chgData name="Neemias Informatica Lima" userId="b77af7bd85500281" providerId="LiveId" clId="{6D180849-C2CD-4F14-8629-2E355C46FA4B}" dt="2023-03-03T00:28:34.025" v="32" actId="962"/>
        <pc:sldMkLst>
          <pc:docMk/>
          <pc:sldMk cId="755436992" sldId="280"/>
        </pc:sldMkLst>
      </pc:sldChg>
    </pc:docChg>
  </pc:docChgLst>
  <pc:docChgLst>
    <pc:chgData name="Neemias Informatica Lima" userId="b77af7bd85500281" providerId="LiveId" clId="{588D4A91-6D11-4D22-9E16-12876D5255E5}"/>
    <pc:docChg chg="custSel modSld">
      <pc:chgData name="Neemias Informatica Lima" userId="b77af7bd85500281" providerId="LiveId" clId="{588D4A91-6D11-4D22-9E16-12876D5255E5}" dt="2024-10-18T09:49:42.175" v="34" actId="962"/>
      <pc:docMkLst>
        <pc:docMk/>
      </pc:docMkLst>
      <pc:sldChg chg="addSp delSp modSp mod">
        <pc:chgData name="Neemias Informatica Lima" userId="b77af7bd85500281" providerId="LiveId" clId="{588D4A91-6D11-4D22-9E16-12876D5255E5}" dt="2024-10-17T23:16:09.858" v="11" actId="962"/>
        <pc:sldMkLst>
          <pc:docMk/>
          <pc:sldMk cId="2210036356" sldId="256"/>
        </pc:sldMkLst>
      </pc:sldChg>
      <pc:sldChg chg="addSp delSp modSp mod">
        <pc:chgData name="Neemias Informatica Lima" userId="b77af7bd85500281" providerId="LiveId" clId="{588D4A91-6D11-4D22-9E16-12876D5255E5}" dt="2024-10-17T23:16:14.968" v="14" actId="962"/>
        <pc:sldMkLst>
          <pc:docMk/>
          <pc:sldMk cId="1837362798" sldId="257"/>
        </pc:sldMkLst>
      </pc:sldChg>
      <pc:sldChg chg="addSp delSp modSp mod">
        <pc:chgData name="Neemias Informatica Lima" userId="b77af7bd85500281" providerId="LiveId" clId="{588D4A91-6D11-4D22-9E16-12876D5255E5}" dt="2024-10-17T23:16:20.713" v="17" actId="962"/>
        <pc:sldMkLst>
          <pc:docMk/>
          <pc:sldMk cId="873896514" sldId="258"/>
        </pc:sldMkLst>
      </pc:sldChg>
      <pc:sldChg chg="addSp delSp modSp mod">
        <pc:chgData name="Neemias Informatica Lima" userId="b77af7bd85500281" providerId="LiveId" clId="{588D4A91-6D11-4D22-9E16-12876D5255E5}" dt="2024-10-17T23:16:26.534" v="20" actId="962"/>
        <pc:sldMkLst>
          <pc:docMk/>
          <pc:sldMk cId="2571695995" sldId="259"/>
        </pc:sldMkLst>
      </pc:sldChg>
      <pc:sldChg chg="addSp delSp modSp mod">
        <pc:chgData name="Neemias Informatica Lima" userId="b77af7bd85500281" providerId="LiveId" clId="{588D4A91-6D11-4D22-9E16-12876D5255E5}" dt="2024-10-17T23:16:34.209" v="23" actId="962"/>
        <pc:sldMkLst>
          <pc:docMk/>
          <pc:sldMk cId="1758464184" sldId="260"/>
        </pc:sldMkLst>
      </pc:sldChg>
      <pc:sldChg chg="addSp delSp modSp mod">
        <pc:chgData name="Neemias Informatica Lima" userId="b77af7bd85500281" providerId="LiveId" clId="{588D4A91-6D11-4D22-9E16-12876D5255E5}" dt="2024-10-17T23:16:40.604" v="26" actId="962"/>
        <pc:sldMkLst>
          <pc:docMk/>
          <pc:sldMk cId="3297107713" sldId="261"/>
        </pc:sldMkLst>
      </pc:sldChg>
      <pc:sldChg chg="addSp delSp modSp mod">
        <pc:chgData name="Neemias Informatica Lima" userId="b77af7bd85500281" providerId="LiveId" clId="{588D4A91-6D11-4D22-9E16-12876D5255E5}" dt="2024-10-17T23:16:47.404" v="29" actId="962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588D4A91-6D11-4D22-9E16-12876D5255E5}" dt="2024-10-17T23:16:52.851" v="31" actId="27614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588D4A91-6D11-4D22-9E16-12876D5255E5}" dt="2024-10-18T09:49:42.175" v="34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A3943C0D-7553-4361-8953-487619CF0BEF}"/>
    <pc:docChg chg="custSel addSld modSld">
      <pc:chgData name="Neemias Informatica Lima" userId="b77af7bd85500281" providerId="LiveId" clId="{A3943C0D-7553-4361-8953-487619CF0BEF}" dt="2024-05-03T09:53:54.045" v="39" actId="962"/>
      <pc:docMkLst>
        <pc:docMk/>
      </pc:docMkLst>
      <pc:sldChg chg="addSp delSp modSp mod">
        <pc:chgData name="Neemias Informatica Lima" userId="b77af7bd85500281" providerId="LiveId" clId="{A3943C0D-7553-4361-8953-487619CF0BEF}" dt="2024-05-02T23:28:31.948" v="36" actId="962"/>
        <pc:sldMkLst>
          <pc:docMk/>
          <pc:sldMk cId="2431282201" sldId="265"/>
        </pc:sldMkLst>
      </pc:sldChg>
      <pc:sldChg chg="addSp modSp add mod">
        <pc:chgData name="Neemias Informatica Lima" userId="b77af7bd85500281" providerId="LiveId" clId="{A3943C0D-7553-4361-8953-487619CF0BEF}" dt="2024-05-03T09:53:54.045" v="39" actId="962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216AB8DC-DCE0-4A47-A6F9-9EC117B8C099}"/>
    <pc:docChg chg="custSel addSld modSld">
      <pc:chgData name="Neemias Informatica Lima" userId="b77af7bd85500281" providerId="LiveId" clId="{216AB8DC-DCE0-4A47-A6F9-9EC117B8C099}" dt="2024-08-16T12:26:17.837" v="35" actId="962"/>
      <pc:docMkLst>
        <pc:docMk/>
      </pc:docMkLst>
      <pc:sldChg chg="addSp delSp modSp mod">
        <pc:chgData name="Neemias Informatica Lima" userId="b77af7bd85500281" providerId="LiveId" clId="{216AB8DC-DCE0-4A47-A6F9-9EC117B8C099}" dt="2024-08-16T12:25:06.873" v="10" actId="27614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216AB8DC-DCE0-4A47-A6F9-9EC117B8C099}" dt="2024-08-16T12:25:13.675" v="13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216AB8DC-DCE0-4A47-A6F9-9EC117B8C099}" dt="2024-08-16T12:25:20.957" v="16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216AB8DC-DCE0-4A47-A6F9-9EC117B8C099}" dt="2024-08-16T12:25:41.028" v="19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216AB8DC-DCE0-4A47-A6F9-9EC117B8C099}" dt="2024-08-16T12:25:47.076" v="22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216AB8DC-DCE0-4A47-A6F9-9EC117B8C099}" dt="2024-08-16T12:25:52.564" v="25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216AB8DC-DCE0-4A47-A6F9-9EC117B8C099}" dt="2024-08-16T12:25:59.169" v="28" actId="962"/>
        <pc:sldMkLst>
          <pc:docMk/>
          <pc:sldMk cId="4269271623" sldId="275"/>
        </pc:sldMkLst>
      </pc:sldChg>
      <pc:sldChg chg="delSp mod">
        <pc:chgData name="Neemias Informatica Lima" userId="b77af7bd85500281" providerId="LiveId" clId="{216AB8DC-DCE0-4A47-A6F9-9EC117B8C099}" dt="2024-08-16T12:24:44.828" v="0" actId="478"/>
        <pc:sldMkLst>
          <pc:docMk/>
          <pc:sldMk cId="2302156781" sldId="278"/>
        </pc:sldMkLst>
      </pc:sldChg>
      <pc:sldChg chg="addSp delSp modSp mod">
        <pc:chgData name="Neemias Informatica Lima" userId="b77af7bd85500281" providerId="LiveId" clId="{216AB8DC-DCE0-4A47-A6F9-9EC117B8C099}" dt="2024-08-16T12:26:11.217" v="32" actId="962"/>
        <pc:sldMkLst>
          <pc:docMk/>
          <pc:sldMk cId="1171776255" sldId="279"/>
        </pc:sldMkLst>
      </pc:sldChg>
      <pc:sldChg chg="addSp modSp add mod">
        <pc:chgData name="Neemias Informatica Lima" userId="b77af7bd85500281" providerId="LiveId" clId="{216AB8DC-DCE0-4A47-A6F9-9EC117B8C099}" dt="2024-08-16T12:26:17.837" v="35" actId="962"/>
        <pc:sldMkLst>
          <pc:docMk/>
          <pc:sldMk cId="2384406214" sldId="280"/>
        </pc:sldMkLst>
      </pc:sldChg>
    </pc:docChg>
  </pc:docChgLst>
  <pc:docChgLst>
    <pc:chgData name="Neemias Informatica Lima" userId="b77af7bd85500281" providerId="LiveId" clId="{8FACC387-12D4-46DE-9D97-C8F97E97FA61}"/>
    <pc:docChg chg="custSel addSld modSld">
      <pc:chgData name="Neemias Informatica Lima" userId="b77af7bd85500281" providerId="LiveId" clId="{8FACC387-12D4-46DE-9D97-C8F97E97FA61}" dt="2023-09-08T11:17:00.198" v="27"/>
      <pc:docMkLst>
        <pc:docMk/>
      </pc:docMkLst>
      <pc:sldChg chg="addSp delSp mod">
        <pc:chgData name="Neemias Informatica Lima" userId="b77af7bd85500281" providerId="LiveId" clId="{8FACC387-12D4-46DE-9D97-C8F97E97FA61}" dt="2023-09-07T23:50:30.358" v="24" actId="22"/>
        <pc:sldMkLst>
          <pc:docMk/>
          <pc:sldMk cId="3974945493" sldId="363"/>
        </pc:sldMkLst>
      </pc:sldChg>
      <pc:sldChg chg="addSp delSp modSp add mod">
        <pc:chgData name="Neemias Informatica Lima" userId="b77af7bd85500281" providerId="LiveId" clId="{8FACC387-12D4-46DE-9D97-C8F97E97FA61}" dt="2023-09-08T11:17:00.198" v="27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AE0EF9C0-66E3-46CE-A0F8-F0390C2A21A8}"/>
    <pc:docChg chg="custSel modSld">
      <pc:chgData name="Neemias Informatica Lima" userId="b77af7bd85500281" providerId="LiveId" clId="{AE0EF9C0-66E3-46CE-A0F8-F0390C2A21A8}" dt="2023-10-27T16:05:01.662" v="17"/>
      <pc:docMkLst>
        <pc:docMk/>
      </pc:docMkLst>
      <pc:sldChg chg="addSp delSp modSp mod">
        <pc:chgData name="Neemias Informatica Lima" userId="b77af7bd85500281" providerId="LiveId" clId="{AE0EF9C0-66E3-46CE-A0F8-F0390C2A21A8}" dt="2023-10-26T00:26:24.754" v="9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093A20AE-F3E1-4521-9138-E0F046E7DE1B}"/>
    <pc:docChg chg="custSel addSld modSld">
      <pc:chgData name="Neemias Informatica Lima" userId="b77af7bd85500281" providerId="LiveId" clId="{093A20AE-F3E1-4521-9138-E0F046E7DE1B}" dt="2024-07-05T16:49:31.839" v="46" actId="962"/>
      <pc:docMkLst>
        <pc:docMk/>
      </pc:docMkLst>
      <pc:sldChg chg="addSp delSp modSp mod">
        <pc:chgData name="Neemias Informatica Lima" userId="b77af7bd85500281" providerId="LiveId" clId="{093A20AE-F3E1-4521-9138-E0F046E7DE1B}" dt="2024-07-05T16:48:21.673" v="18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093A20AE-F3E1-4521-9138-E0F046E7DE1B}" dt="2024-07-05T16:48:27.252" v="21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093A20AE-F3E1-4521-9138-E0F046E7DE1B}" dt="2024-07-05T16:48:36.466" v="24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093A20AE-F3E1-4521-9138-E0F046E7DE1B}" dt="2024-07-05T16:48:43.056" v="27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093A20AE-F3E1-4521-9138-E0F046E7DE1B}" dt="2024-07-05T16:48:49.194" v="30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093A20AE-F3E1-4521-9138-E0F046E7DE1B}" dt="2024-07-05T16:48:55.377" v="33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093A20AE-F3E1-4521-9138-E0F046E7DE1B}" dt="2024-07-05T16:49:01.590" v="36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093A20AE-F3E1-4521-9138-E0F046E7DE1B}" dt="2024-07-05T16:49:07.968" v="39" actId="962"/>
        <pc:sldMkLst>
          <pc:docMk/>
          <pc:sldMk cId="4269271623" sldId="275"/>
        </pc:sldMkLst>
      </pc:sldChg>
      <pc:sldChg chg="addSp delSp modSp mod">
        <pc:chgData name="Neemias Informatica Lima" userId="b77af7bd85500281" providerId="LiveId" clId="{093A20AE-F3E1-4521-9138-E0F046E7DE1B}" dt="2024-07-05T16:49:23.214" v="43" actId="962"/>
        <pc:sldMkLst>
          <pc:docMk/>
          <pc:sldMk cId="2302156781" sldId="278"/>
        </pc:sldMkLst>
      </pc:sldChg>
      <pc:sldChg chg="addSp modSp add mod">
        <pc:chgData name="Neemias Informatica Lima" userId="b77af7bd85500281" providerId="LiveId" clId="{093A20AE-F3E1-4521-9138-E0F046E7DE1B}" dt="2024-07-05T16:49:31.839" v="46" actId="962"/>
        <pc:sldMkLst>
          <pc:docMk/>
          <pc:sldMk cId="3624369357" sldId="279"/>
        </pc:sldMkLst>
      </pc:sldChg>
    </pc:docChg>
  </pc:docChgLst>
  <pc:docChgLst>
    <pc:chgData name="Neemias Informatica Lima" userId="b77af7bd85500281" providerId="LiveId" clId="{D1FF6F98-C979-4DD7-B686-5A87BD7D67C4}"/>
    <pc:docChg chg="custSel modSld">
      <pc:chgData name="Neemias Informatica Lima" userId="b77af7bd85500281" providerId="LiveId" clId="{D1FF6F98-C979-4DD7-B686-5A87BD7D67C4}" dt="2024-10-25T09:39:45.352" v="35" actId="962"/>
      <pc:docMkLst>
        <pc:docMk/>
      </pc:docMkLst>
      <pc:sldChg chg="addSp delSp modSp mod">
        <pc:chgData name="Neemias Informatica Lima" userId="b77af7bd85500281" providerId="LiveId" clId="{D1FF6F98-C979-4DD7-B686-5A87BD7D67C4}" dt="2024-10-24T10:58:51.204" v="29" actId="962"/>
        <pc:sldMkLst>
          <pc:docMk/>
          <pc:sldMk cId="154525927" sldId="262"/>
        </pc:sldMkLst>
      </pc:sldChg>
      <pc:sldChg chg="addSp delSp modSp mod">
        <pc:chgData name="Neemias Informatica Lima" userId="b77af7bd85500281" providerId="LiveId" clId="{D1FF6F98-C979-4DD7-B686-5A87BD7D67C4}" dt="2024-10-24T10:58:57.122" v="32" actId="962"/>
        <pc:sldMkLst>
          <pc:docMk/>
          <pc:sldMk cId="3044925736" sldId="263"/>
        </pc:sldMkLst>
      </pc:sldChg>
      <pc:sldChg chg="addSp delSp modSp mod">
        <pc:chgData name="Neemias Informatica Lima" userId="b77af7bd85500281" providerId="LiveId" clId="{D1FF6F98-C979-4DD7-B686-5A87BD7D67C4}" dt="2024-10-25T09:39:45.352" v="35" actId="962"/>
        <pc:sldMkLst>
          <pc:docMk/>
          <pc:sldMk cId="1627875432" sldId="264"/>
        </pc:sldMkLst>
      </pc:sldChg>
    </pc:docChg>
  </pc:docChgLst>
  <pc:docChgLst>
    <pc:chgData name="Neemias Informatica Lima" userId="b77af7bd85500281" providerId="LiveId" clId="{57850977-1BFE-49C3-8B28-01C30D8EABA2}"/>
    <pc:docChg chg="custSel delSld modSld">
      <pc:chgData name="Neemias Informatica Lima" userId="b77af7bd85500281" providerId="LiveId" clId="{57850977-1BFE-49C3-8B28-01C30D8EABA2}" dt="2023-05-11T10:47:08.997" v="35" actId="962"/>
      <pc:docMkLst>
        <pc:docMk/>
      </pc:docMkLst>
      <pc:sldChg chg="delSp del mod">
        <pc:chgData name="Neemias Informatica Lima" userId="b77af7bd85500281" providerId="LiveId" clId="{57850977-1BFE-49C3-8B28-01C30D8EABA2}" dt="2023-05-11T10:46:15.258" v="10" actId="47"/>
        <pc:sldMkLst>
          <pc:docMk/>
          <pc:sldMk cId="487904304" sldId="281"/>
        </pc:sldMkLst>
      </pc:sldChg>
      <pc:sldChg chg="delSp mod">
        <pc:chgData name="Neemias Informatica Lima" userId="b77af7bd85500281" providerId="LiveId" clId="{57850977-1BFE-49C3-8B28-01C30D8EABA2}" dt="2023-05-11T10:46:16.727" v="11" actId="478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C1AA422C-557B-42A4-8389-DD0BC27E6E3D}"/>
    <pc:docChg chg="custSel modSld">
      <pc:chgData name="Neemias Informatica Lima" userId="b77af7bd85500281" providerId="LiveId" clId="{C1AA422C-557B-42A4-8389-DD0BC27E6E3D}" dt="2024-06-27T13:33:16.481" v="35" actId="962"/>
      <pc:docMkLst>
        <pc:docMk/>
      </pc:docMkLst>
      <pc:sldChg chg="addSp delSp modSp mod">
        <pc:chgData name="Neemias Informatica Lima" userId="b77af7bd85500281" providerId="LiveId" clId="{C1AA422C-557B-42A4-8389-DD0BC27E6E3D}" dt="2024-06-27T13:32:23.040" v="11" actId="962"/>
        <pc:sldMkLst>
          <pc:docMk/>
          <pc:sldMk cId="1644680900" sldId="268"/>
        </pc:sldMkLst>
      </pc:sldChg>
      <pc:sldChg chg="addSp delSp modSp mod">
        <pc:chgData name="Neemias Informatica Lima" userId="b77af7bd85500281" providerId="LiveId" clId="{C1AA422C-557B-42A4-8389-DD0BC27E6E3D}" dt="2024-06-27T13:32:27.065" v="14" actId="962"/>
        <pc:sldMkLst>
          <pc:docMk/>
          <pc:sldMk cId="4137419252" sldId="269"/>
        </pc:sldMkLst>
      </pc:sldChg>
      <pc:sldChg chg="addSp delSp modSp mod">
        <pc:chgData name="Neemias Informatica Lima" userId="b77af7bd85500281" providerId="LiveId" clId="{C1AA422C-557B-42A4-8389-DD0BC27E6E3D}" dt="2024-06-27T13:32:32.720" v="17" actId="962"/>
        <pc:sldMkLst>
          <pc:docMk/>
          <pc:sldMk cId="3747751760" sldId="270"/>
        </pc:sldMkLst>
      </pc:sldChg>
      <pc:sldChg chg="addSp delSp modSp mod">
        <pc:chgData name="Neemias Informatica Lima" userId="b77af7bd85500281" providerId="LiveId" clId="{C1AA422C-557B-42A4-8389-DD0BC27E6E3D}" dt="2024-06-27T13:32:37.907" v="20" actId="962"/>
        <pc:sldMkLst>
          <pc:docMk/>
          <pc:sldMk cId="613821706" sldId="271"/>
        </pc:sldMkLst>
      </pc:sldChg>
      <pc:sldChg chg="addSp delSp modSp mod">
        <pc:chgData name="Neemias Informatica Lima" userId="b77af7bd85500281" providerId="LiveId" clId="{C1AA422C-557B-42A4-8389-DD0BC27E6E3D}" dt="2024-06-27T13:32:46.050" v="23" actId="962"/>
        <pc:sldMkLst>
          <pc:docMk/>
          <pc:sldMk cId="3412323748" sldId="272"/>
        </pc:sldMkLst>
      </pc:sldChg>
      <pc:sldChg chg="addSp delSp modSp mod">
        <pc:chgData name="Neemias Informatica Lima" userId="b77af7bd85500281" providerId="LiveId" clId="{C1AA422C-557B-42A4-8389-DD0BC27E6E3D}" dt="2024-06-27T13:32:52.869" v="26" actId="962"/>
        <pc:sldMkLst>
          <pc:docMk/>
          <pc:sldMk cId="3920268793" sldId="273"/>
        </pc:sldMkLst>
      </pc:sldChg>
      <pc:sldChg chg="addSp delSp modSp mod">
        <pc:chgData name="Neemias Informatica Lima" userId="b77af7bd85500281" providerId="LiveId" clId="{C1AA422C-557B-42A4-8389-DD0BC27E6E3D}" dt="2024-06-27T13:33:00.813" v="29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C1AA422C-557B-42A4-8389-DD0BC27E6E3D}" dt="2024-06-27T13:33:11.112" v="32" actId="962"/>
        <pc:sldMkLst>
          <pc:docMk/>
          <pc:sldMk cId="4269271623" sldId="275"/>
        </pc:sldMkLst>
      </pc:sldChg>
      <pc:sldChg chg="addSp delSp modSp mod">
        <pc:chgData name="Neemias Informatica Lima" userId="b77af7bd85500281" providerId="LiveId" clId="{C1AA422C-557B-42A4-8389-DD0BC27E6E3D}" dt="2024-06-27T13:33:16.481" v="35" actId="962"/>
        <pc:sldMkLst>
          <pc:docMk/>
          <pc:sldMk cId="2302156781" sldId="278"/>
        </pc:sldMkLst>
      </pc:sldChg>
    </pc:docChg>
  </pc:docChgLst>
  <pc:docChgLst>
    <pc:chgData name="Neemias Informatica Lima" userId="b77af7bd85500281" providerId="LiveId" clId="{5573AD49-D6BB-4E22-9D1C-8F9FD9F56224}"/>
    <pc:docChg chg="custSel modSld">
      <pc:chgData name="Neemias Informatica Lima" userId="b77af7bd85500281" providerId="LiveId" clId="{5573AD49-D6BB-4E22-9D1C-8F9FD9F56224}" dt="2023-04-21T01:02:30.423" v="35" actId="962"/>
      <pc:docMkLst>
        <pc:docMk/>
      </pc:docMkLst>
      <pc:sldChg chg="addSp delSp modSp mod">
        <pc:chgData name="Neemias Informatica Lima" userId="b77af7bd85500281" providerId="LiveId" clId="{5573AD49-D6BB-4E22-9D1C-8F9FD9F56224}" dt="2023-04-21T01:02:30.423" v="35" actId="962"/>
        <pc:sldMkLst>
          <pc:docMk/>
          <pc:sldMk cId="487904304" sldId="281"/>
        </pc:sldMkLst>
      </pc:sldChg>
    </pc:docChg>
  </pc:docChgLst>
  <pc:docChgLst>
    <pc:chgData name="Neemias Informatica Lima" userId="b77af7bd85500281" providerId="LiveId" clId="{B392840D-5F17-4260-957B-97B165AB58C4}"/>
    <pc:docChg chg="custSel modSld">
      <pc:chgData name="Neemias Informatica Lima" userId="b77af7bd85500281" providerId="LiveId" clId="{B392840D-5F17-4260-957B-97B165AB58C4}" dt="2023-06-02T09:49:24.633" v="38" actId="14100"/>
      <pc:docMkLst>
        <pc:docMk/>
      </pc:docMkLst>
      <pc:sldChg chg="addSp delSp modSp mod">
        <pc:chgData name="Neemias Informatica Lima" userId="b77af7bd85500281" providerId="LiveId" clId="{B392840D-5F17-4260-957B-97B165AB58C4}" dt="2023-06-01T20:26:34.235" v="34" actId="14100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75DFA726-9E4C-4604-9B53-0C4506FD4F53}"/>
    <pc:docChg chg="custSel modSld">
      <pc:chgData name="Neemias Informatica Lima" userId="b77af7bd85500281" providerId="LiveId" clId="{75DFA726-9E4C-4604-9B53-0C4506FD4F53}" dt="2023-07-28T16:40:31.637" v="35" actId="962"/>
      <pc:docMkLst>
        <pc:docMk/>
      </pc:docMkLst>
    </pc:docChg>
  </pc:docChgLst>
  <pc:docChgLst>
    <pc:chgData name="Neemias Informatica Lima" userId="b77af7bd85500281" providerId="LiveId" clId="{35552F53-3163-4998-978C-42E54AAA4745}"/>
    <pc:docChg chg="custSel modSld">
      <pc:chgData name="Neemias Informatica Lima" userId="b77af7bd85500281" providerId="LiveId" clId="{35552F53-3163-4998-978C-42E54AAA4745}" dt="2023-10-20T09:49:00.108" v="17"/>
      <pc:docMkLst>
        <pc:docMk/>
      </pc:docMkLst>
      <pc:sldChg chg="addSp delSp modSp mod">
        <pc:chgData name="Neemias Informatica Lima" userId="b77af7bd85500281" providerId="LiveId" clId="{35552F53-3163-4998-978C-42E54AAA4745}" dt="2023-10-19T19:20:02.943" v="9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1DE63077-FB5E-4BF1-8DD8-50D88AA91047}"/>
    <pc:docChg chg="custSel addSld delSld modSld sldOrd delMainMaster">
      <pc:chgData name="Neemias Informatica Lima" userId="b77af7bd85500281" providerId="LiveId" clId="{1DE63077-FB5E-4BF1-8DD8-50D88AA91047}" dt="2024-06-14T10:43:22.137" v="50" actId="962"/>
      <pc:docMkLst>
        <pc:docMk/>
      </pc:docMkLst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430676750" sldId="256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2756240213" sldId="257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3400922895" sldId="258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4225945896" sldId="259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3294458606" sldId="260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1247961031" sldId="261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2655856936" sldId="262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1106508573" sldId="263"/>
        </pc:sldMkLst>
      </pc:sldChg>
      <pc:sldChg chg="del">
        <pc:chgData name="Neemias Informatica Lima" userId="b77af7bd85500281" providerId="LiveId" clId="{1DE63077-FB5E-4BF1-8DD8-50D88AA91047}" dt="2024-06-13T20:02:32.271" v="0" actId="47"/>
        <pc:sldMkLst>
          <pc:docMk/>
          <pc:sldMk cId="1202966088" sldId="264"/>
        </pc:sldMkLst>
      </pc:sldChg>
      <pc:sldChg chg="addSp modSp add mod">
        <pc:chgData name="Neemias Informatica Lima" userId="b77af7bd85500281" providerId="LiveId" clId="{1DE63077-FB5E-4BF1-8DD8-50D88AA91047}" dt="2024-06-13T20:03:48.294" v="33" actId="962"/>
        <pc:sldMkLst>
          <pc:docMk/>
          <pc:sldMk cId="22132168" sldId="274"/>
        </pc:sldMkLst>
      </pc:sldChg>
      <pc:sldChg chg="addSp modSp add mod">
        <pc:chgData name="Neemias Informatica Lima" userId="b77af7bd85500281" providerId="LiveId" clId="{1DE63077-FB5E-4BF1-8DD8-50D88AA91047}" dt="2024-06-13T20:04:08.907" v="39" actId="962"/>
        <pc:sldMkLst>
          <pc:docMk/>
          <pc:sldMk cId="1126005999" sldId="276"/>
        </pc:sldMkLst>
      </pc:sldChg>
      <pc:sldChg chg="addSp delSp modSp add mod">
        <pc:chgData name="Neemias Informatica Lima" userId="b77af7bd85500281" providerId="LiveId" clId="{1DE63077-FB5E-4BF1-8DD8-50D88AA91047}" dt="2024-06-13T20:04:31.538" v="47" actId="962"/>
        <pc:sldMkLst>
          <pc:docMk/>
          <pc:sldMk cId="4007405569" sldId="277"/>
        </pc:sldMkLst>
      </pc:sldChg>
      <pc:sldMasterChg chg="del delSldLayout">
        <pc:chgData name="Neemias Informatica Lima" userId="b77af7bd85500281" providerId="LiveId" clId="{1DE63077-FB5E-4BF1-8DD8-50D88AA91047}" dt="2024-06-13T20:02:32.271" v="0" actId="47"/>
        <pc:sldMasterMkLst>
          <pc:docMk/>
          <pc:sldMasterMk cId="2852871941" sldId="2147483672"/>
        </pc:sldMasterMkLst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1650437106" sldId="2147483673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261384089" sldId="2147483674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1516330881" sldId="2147483675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3915216516" sldId="2147483676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587525780" sldId="2147483677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3582230479" sldId="2147483678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531195421" sldId="2147483679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2130467958" sldId="2147483680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3196376719" sldId="2147483681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1280884049" sldId="2147483682"/>
          </pc:sldLayoutMkLst>
        </pc:sldLayoutChg>
        <pc:sldLayoutChg chg="del">
          <pc:chgData name="Neemias Informatica Lima" userId="b77af7bd85500281" providerId="LiveId" clId="{1DE63077-FB5E-4BF1-8DD8-50D88AA91047}" dt="2024-06-13T20:02:32.271" v="0" actId="47"/>
          <pc:sldLayoutMkLst>
            <pc:docMk/>
            <pc:sldMasterMk cId="2852871941" sldId="2147483672"/>
            <pc:sldLayoutMk cId="4245738228" sldId="2147483683"/>
          </pc:sldLayoutMkLst>
        </pc:sldLayoutChg>
      </pc:sldMasterChg>
    </pc:docChg>
  </pc:docChgLst>
  <pc:docChgLst>
    <pc:chgData name="Neemias Informatica Lima" userId="b77af7bd85500281" providerId="LiveId" clId="{810E158B-5641-495C-A68F-1BE1E8367493}"/>
    <pc:docChg chg="custSel modSld">
      <pc:chgData name="Neemias Informatica Lima" userId="b77af7bd85500281" providerId="LiveId" clId="{810E158B-5641-495C-A68F-1BE1E8367493}" dt="2024-10-04T09:37:23.341" v="40" actId="20577"/>
      <pc:docMkLst>
        <pc:docMk/>
      </pc:docMkLst>
      <pc:sldChg chg="addSp delSp modSp mod">
        <pc:chgData name="Neemias Informatica Lima" userId="b77af7bd85500281" providerId="LiveId" clId="{810E158B-5641-495C-A68F-1BE1E8367493}" dt="2024-10-04T09:37:23.341" v="40" actId="20577"/>
        <pc:sldMkLst>
          <pc:docMk/>
          <pc:sldMk cId="994347174" sldId="267"/>
        </pc:sldMkLst>
      </pc:sldChg>
    </pc:docChg>
  </pc:docChgLst>
  <pc:docChgLst>
    <pc:chgData name="Neemias Informatica Lima" userId="b77af7bd85500281" providerId="LiveId" clId="{88D34132-2E24-4060-AC11-35C945D68641}"/>
    <pc:docChg chg="undo custSel addSld delSld modSld">
      <pc:chgData name="Neemias Informatica Lima" userId="b77af7bd85500281" providerId="LiveId" clId="{88D34132-2E24-4060-AC11-35C945D68641}" dt="2022-09-30T15:33:09.757" v="36"/>
      <pc:docMkLst>
        <pc:docMk/>
      </pc:docMkLst>
      <pc:sldChg chg="del">
        <pc:chgData name="Neemias Informatica Lima" userId="b77af7bd85500281" providerId="LiveId" clId="{88D34132-2E24-4060-AC11-35C945D68641}" dt="2022-09-29T13:00:07.042" v="7" actId="47"/>
        <pc:sldMkLst>
          <pc:docMk/>
          <pc:sldMk cId="1945194161" sldId="257"/>
        </pc:sldMkLst>
      </pc:sldChg>
      <pc:sldChg chg="addSp delSp modSp mod">
        <pc:chgData name="Neemias Informatica Lima" userId="b77af7bd85500281" providerId="LiveId" clId="{88D34132-2E24-4060-AC11-35C945D68641}" dt="2022-09-29T13:05:39.261" v="24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88D34132-2E24-4060-AC11-35C945D68641}" dt="2022-09-29T13:05:33.525" v="23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88D34132-2E24-4060-AC11-35C945D68641}" dt="2022-09-29T13:05:44.561" v="25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88D34132-2E24-4060-AC11-35C945D68641}" dt="2022-09-29T13:05:50.264" v="26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88D34132-2E24-4060-AC11-35C945D68641}" dt="2022-09-29T13:05:59.347" v="27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88D34132-2E24-4060-AC11-35C945D68641}" dt="2022-09-29T13:06:20.994" v="28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88D34132-2E24-4060-AC11-35C945D68641}" dt="2022-09-29T13:02:09.456" v="22" actId="14100"/>
        <pc:sldMkLst>
          <pc:docMk/>
          <pc:sldMk cId="994347174" sldId="267"/>
        </pc:sldMkLst>
      </pc:sldChg>
      <pc:sldChg chg="addSp delSp modSp mod">
        <pc:chgData name="Neemias Informatica Lima" userId="b77af7bd85500281" providerId="LiveId" clId="{88D34132-2E24-4060-AC11-35C945D68641}" dt="2022-09-29T13:00:44.374" v="9"/>
        <pc:sldMkLst>
          <pc:docMk/>
          <pc:sldMk cId="2424359903" sldId="271"/>
        </pc:sldMkLst>
      </pc:sldChg>
      <pc:sldChg chg="addSp delSp modSp add mod">
        <pc:chgData name="Neemias Informatica Lima" userId="b77af7bd85500281" providerId="LiveId" clId="{88D34132-2E24-4060-AC11-35C945D68641}" dt="2022-09-29T13:07:30.746" v="33"/>
        <pc:sldMkLst>
          <pc:docMk/>
          <pc:sldMk cId="244236693" sldId="272"/>
        </pc:sldMkLst>
      </pc:sldChg>
      <pc:sldChg chg="del">
        <pc:chgData name="Neemias Informatica Lima" userId="b77af7bd85500281" providerId="LiveId" clId="{88D34132-2E24-4060-AC11-35C945D68641}" dt="2022-09-29T13:00:08.331" v="8" actId="47"/>
        <pc:sldMkLst>
          <pc:docMk/>
          <pc:sldMk cId="550531380" sldId="272"/>
        </pc:sldMkLst>
      </pc:sldChg>
      <pc:sldChg chg="addSp delSp modSp add mod">
        <pc:chgData name="Neemias Informatica Lima" userId="b77af7bd85500281" providerId="LiveId" clId="{88D34132-2E24-4060-AC11-35C945D68641}" dt="2022-09-30T15:33:09.757" v="36"/>
        <pc:sldMkLst>
          <pc:docMk/>
          <pc:sldMk cId="1439188954" sldId="273"/>
        </pc:sldMkLst>
      </pc:sldChg>
    </pc:docChg>
  </pc:docChgLst>
  <pc:docChgLst>
    <pc:chgData name="Neemias Informatica Lima" userId="b77af7bd85500281" providerId="LiveId" clId="{B0B33E3E-F59C-4C64-A797-4F0D0EC8C5DC}"/>
    <pc:docChg chg="custSel modSld">
      <pc:chgData name="Neemias Informatica Lima" userId="b77af7bd85500281" providerId="LiveId" clId="{B0B33E3E-F59C-4C64-A797-4F0D0EC8C5DC}" dt="2023-03-17T12:28:26.501" v="35" actId="962"/>
      <pc:docMkLst>
        <pc:docMk/>
      </pc:docMkLst>
      <pc:sldChg chg="addSp delSp modSp mod">
        <pc:chgData name="Neemias Informatica Lima" userId="b77af7bd85500281" providerId="LiveId" clId="{B0B33E3E-F59C-4C64-A797-4F0D0EC8C5DC}" dt="2023-03-17T12:28:13.338" v="29" actId="962"/>
        <pc:sldMkLst>
          <pc:docMk/>
          <pc:sldMk cId="755436992" sldId="280"/>
        </pc:sldMkLst>
      </pc:sldChg>
      <pc:sldChg chg="addSp delSp modSp mod">
        <pc:chgData name="Neemias Informatica Lima" userId="b77af7bd85500281" providerId="LiveId" clId="{B0B33E3E-F59C-4C64-A797-4F0D0EC8C5DC}" dt="2023-03-17T12:28:26.501" v="35" actId="962"/>
        <pc:sldMkLst>
          <pc:docMk/>
          <pc:sldMk cId="487904304" sldId="281"/>
        </pc:sldMkLst>
      </pc:sldChg>
    </pc:docChg>
  </pc:docChgLst>
  <pc:docChgLst>
    <pc:chgData name="Neemias Informatica Lima" userId="b77af7bd85500281" providerId="LiveId" clId="{3C88BC48-BE96-4FB4-B741-FA2931490775}"/>
    <pc:docChg chg="custSel modSld">
      <pc:chgData name="Neemias Informatica Lima" userId="b77af7bd85500281" providerId="LiveId" clId="{3C88BC48-BE96-4FB4-B741-FA2931490775}" dt="2022-10-06T23:31:24.663" v="20"/>
      <pc:docMkLst>
        <pc:docMk/>
      </pc:docMkLst>
      <pc:sldChg chg="addSp delSp modSp mod">
        <pc:chgData name="Neemias Informatica Lima" userId="b77af7bd85500281" providerId="LiveId" clId="{3C88BC48-BE96-4FB4-B741-FA2931490775}" dt="2022-10-06T23:30:03.529" v="11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3C88BC48-BE96-4FB4-B741-FA2931490775}" dt="2022-10-06T23:29:57.803" v="10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3C88BC48-BE96-4FB4-B741-FA2931490775}" dt="2022-10-06T23:30:17.246" v="13" actId="14100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3C88BC48-BE96-4FB4-B741-FA2931490775}" dt="2022-10-06T23:30:42.050" v="15" actId="14100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3C88BC48-BE96-4FB4-B741-FA2931490775}" dt="2022-10-06T23:30:52.065" v="16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3C88BC48-BE96-4FB4-B741-FA2931490775}" dt="2022-10-06T23:31:00.067" v="17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3C88BC48-BE96-4FB4-B741-FA2931490775}" dt="2022-10-06T23:29:51.339" v="9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3C88BC48-BE96-4FB4-B741-FA2931490775}" dt="2022-10-06T23:31:12.494" v="19" actId="14100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3C88BC48-BE96-4FB4-B741-FA2931490775}" dt="2022-10-06T23:31:24.663" v="20"/>
        <pc:sldMkLst>
          <pc:docMk/>
          <pc:sldMk cId="1439188954" sldId="273"/>
        </pc:sldMkLst>
      </pc:sldChg>
    </pc:docChg>
  </pc:docChgLst>
  <pc:docChgLst>
    <pc:chgData name="Neemias Informatica Lima" userId="b77af7bd85500281" providerId="LiveId" clId="{FE42DCDA-583F-45C4-BC9C-B03932945727}"/>
    <pc:docChg chg="undo custSel addSld modSld">
      <pc:chgData name="Neemias Informatica Lima" userId="b77af7bd85500281" providerId="LiveId" clId="{FE42DCDA-583F-45C4-BC9C-B03932945727}" dt="2023-06-15T23:51:19.010" v="24" actId="962"/>
      <pc:docMkLst>
        <pc:docMk/>
      </pc:docMkLst>
      <pc:sldChg chg="addSp delSp modSp mod">
        <pc:chgData name="Neemias Informatica Lima" userId="b77af7bd85500281" providerId="LiveId" clId="{FE42DCDA-583F-45C4-BC9C-B03932945727}" dt="2023-06-15T16:30:47.147" v="16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A0E8475C-69F5-43D2-84EF-288FACF5354A}"/>
    <pc:docChg chg="custSel modSld">
      <pc:chgData name="Neemias Informatica Lima" userId="b77af7bd85500281" providerId="LiveId" clId="{A0E8475C-69F5-43D2-84EF-288FACF5354A}" dt="2024-01-19T12:07:56.538" v="34" actId="962"/>
      <pc:docMkLst>
        <pc:docMk/>
      </pc:docMkLst>
      <pc:sldChg chg="addSp delSp modSp mod">
        <pc:chgData name="Neemias Informatica Lima" userId="b77af7bd85500281" providerId="LiveId" clId="{A0E8475C-69F5-43D2-84EF-288FACF5354A}" dt="2024-01-19T00:24:36.007" v="10" actId="27614"/>
        <pc:sldMkLst>
          <pc:docMk/>
          <pc:sldMk cId="1307351543" sldId="256"/>
        </pc:sldMkLst>
      </pc:sldChg>
      <pc:sldChg chg="addSp delSp modSp mod">
        <pc:chgData name="Neemias Informatica Lima" userId="b77af7bd85500281" providerId="LiveId" clId="{A0E8475C-69F5-43D2-84EF-288FACF5354A}" dt="2024-01-19T00:24:41.122" v="13" actId="962"/>
        <pc:sldMkLst>
          <pc:docMk/>
          <pc:sldMk cId="4150007698" sldId="257"/>
        </pc:sldMkLst>
      </pc:sldChg>
      <pc:sldChg chg="addSp delSp modSp mod">
        <pc:chgData name="Neemias Informatica Lima" userId="b77af7bd85500281" providerId="LiveId" clId="{A0E8475C-69F5-43D2-84EF-288FACF5354A}" dt="2024-01-19T00:24:49.448" v="16" actId="962"/>
        <pc:sldMkLst>
          <pc:docMk/>
          <pc:sldMk cId="3398630759" sldId="258"/>
        </pc:sldMkLst>
      </pc:sldChg>
      <pc:sldChg chg="addSp delSp modSp mod">
        <pc:chgData name="Neemias Informatica Lima" userId="b77af7bd85500281" providerId="LiveId" clId="{A0E8475C-69F5-43D2-84EF-288FACF5354A}" dt="2024-01-19T00:24:57.818" v="19" actId="962"/>
        <pc:sldMkLst>
          <pc:docMk/>
          <pc:sldMk cId="3005055979" sldId="259"/>
        </pc:sldMkLst>
      </pc:sldChg>
      <pc:sldChg chg="addSp delSp modSp mod">
        <pc:chgData name="Neemias Informatica Lima" userId="b77af7bd85500281" providerId="LiveId" clId="{A0E8475C-69F5-43D2-84EF-288FACF5354A}" dt="2024-01-19T00:25:07.457" v="22" actId="962"/>
        <pc:sldMkLst>
          <pc:docMk/>
          <pc:sldMk cId="123522970" sldId="260"/>
        </pc:sldMkLst>
      </pc:sldChg>
      <pc:sldChg chg="addSp delSp modSp mod">
        <pc:chgData name="Neemias Informatica Lima" userId="b77af7bd85500281" providerId="LiveId" clId="{A0E8475C-69F5-43D2-84EF-288FACF5354A}" dt="2024-01-19T00:25:19.176" v="25" actId="962"/>
        <pc:sldMkLst>
          <pc:docMk/>
          <pc:sldMk cId="455100070" sldId="261"/>
        </pc:sldMkLst>
      </pc:sldChg>
      <pc:sldChg chg="addSp delSp modSp mod">
        <pc:chgData name="Neemias Informatica Lima" userId="b77af7bd85500281" providerId="LiveId" clId="{A0E8475C-69F5-43D2-84EF-288FACF5354A}" dt="2024-01-19T00:25:25.253" v="28" actId="962"/>
        <pc:sldMkLst>
          <pc:docMk/>
          <pc:sldMk cId="1533574136" sldId="262"/>
        </pc:sldMkLst>
      </pc:sldChg>
      <pc:sldChg chg="addSp delSp modSp mod">
        <pc:chgData name="Neemias Informatica Lima" userId="b77af7bd85500281" providerId="LiveId" clId="{A0E8475C-69F5-43D2-84EF-288FACF5354A}" dt="2024-01-19T00:25:33.435" v="31" actId="962"/>
        <pc:sldMkLst>
          <pc:docMk/>
          <pc:sldMk cId="731110146" sldId="263"/>
        </pc:sldMkLst>
      </pc:sldChg>
      <pc:sldChg chg="addSp delSp modSp mod">
        <pc:chgData name="Neemias Informatica Lima" userId="b77af7bd85500281" providerId="LiveId" clId="{A0E8475C-69F5-43D2-84EF-288FACF5354A}" dt="2024-01-19T12:07:56.538" v="34" actId="962"/>
        <pc:sldMkLst>
          <pc:docMk/>
          <pc:sldMk cId="2415505045" sldId="264"/>
        </pc:sldMkLst>
      </pc:sldChg>
    </pc:docChg>
  </pc:docChgLst>
  <pc:docChgLst>
    <pc:chgData name="Neemias Informatica Lima" userId="b77af7bd85500281" providerId="LiveId" clId="{4BF2BE2A-60C8-41C0-B821-291F37CBF2CC}"/>
    <pc:docChg chg="custSel addSld modSld">
      <pc:chgData name="Neemias Informatica Lima" userId="b77af7bd85500281" providerId="LiveId" clId="{4BF2BE2A-60C8-41C0-B821-291F37CBF2CC}" dt="2023-07-07T15:12:19.219" v="39" actId="962"/>
      <pc:docMkLst>
        <pc:docMk/>
      </pc:docMkLst>
      <pc:sldChg chg="addSp modSp add mod">
        <pc:chgData name="Neemias Informatica Lima" userId="b77af7bd85500281" providerId="LiveId" clId="{4BF2BE2A-60C8-41C0-B821-291F37CBF2CC}" dt="2023-07-07T15:12:10.625" v="36" actId="962"/>
        <pc:sldMkLst>
          <pc:docMk/>
          <pc:sldMk cId="491768450" sldId="362"/>
        </pc:sldMkLst>
      </pc:sldChg>
    </pc:docChg>
  </pc:docChgLst>
  <pc:docChgLst>
    <pc:chgData name="Neemias Informatica Lima" userId="b77af7bd85500281" providerId="LiveId" clId="{0C310244-4B1F-4515-B043-F8556CEE5B64}"/>
    <pc:docChg chg="undo custSel modSld">
      <pc:chgData name="Neemias Informatica Lima" userId="b77af7bd85500281" providerId="LiveId" clId="{0C310244-4B1F-4515-B043-F8556CEE5B64}" dt="2023-02-10T20:38:12.113" v="28" actId="14100"/>
      <pc:docMkLst>
        <pc:docMk/>
      </pc:docMkLst>
      <pc:sldChg chg="addSp delSp modSp mod">
        <pc:chgData name="Neemias Informatica Lima" userId="b77af7bd85500281" providerId="LiveId" clId="{0C310244-4B1F-4515-B043-F8556CEE5B64}" dt="2023-02-10T20:37:09.616" v="18" actId="14100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0C310244-4B1F-4515-B043-F8556CEE5B64}" dt="2023-02-10T20:36:58.115" v="16" actId="14100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0C310244-4B1F-4515-B043-F8556CEE5B64}" dt="2023-02-10T20:37:20.650" v="20" actId="14100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0C310244-4B1F-4515-B043-F8556CEE5B64}" dt="2023-02-10T20:37:35.005" v="22" actId="14100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0C310244-4B1F-4515-B043-F8556CEE5B64}" dt="2023-02-10T20:37:47.894" v="24" actId="14100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0C310244-4B1F-4515-B043-F8556CEE5B64}" dt="2023-02-10T20:36:45.969" v="14" actId="14100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0C310244-4B1F-4515-B043-F8556CEE5B64}" dt="2023-02-10T20:38:02.030" v="26" actId="14100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0C310244-4B1F-4515-B043-F8556CEE5B64}" dt="2023-02-10T20:36:32.937" v="10" actId="14100"/>
        <pc:sldMkLst>
          <pc:docMk/>
          <pc:sldMk cId="3237251479" sldId="274"/>
        </pc:sldMkLst>
      </pc:sldChg>
      <pc:sldChg chg="addSp delSp modSp mod">
        <pc:chgData name="Neemias Informatica Lima" userId="b77af7bd85500281" providerId="LiveId" clId="{0C310244-4B1F-4515-B043-F8556CEE5B64}" dt="2023-02-10T20:38:12.113" v="28" actId="14100"/>
        <pc:sldMkLst>
          <pc:docMk/>
          <pc:sldMk cId="4032857767" sldId="275"/>
        </pc:sldMkLst>
      </pc:sldChg>
    </pc:docChg>
  </pc:docChgLst>
  <pc:docChgLst>
    <pc:chgData name="Neemias Informatica Lima" userId="b77af7bd85500281" providerId="LiveId" clId="{5509A6D0-91CE-456A-A6F6-8DBF71F5F25A}"/>
    <pc:docChg chg="custSel modSld">
      <pc:chgData name="Neemias Informatica Lima" userId="b77af7bd85500281" providerId="LiveId" clId="{5509A6D0-91CE-456A-A6F6-8DBF71F5F25A}" dt="2023-02-17T14:00:00.446" v="38" actId="962"/>
      <pc:docMkLst>
        <pc:docMk/>
      </pc:docMkLst>
      <pc:sldChg chg="addSp delSp modSp mod">
        <pc:chgData name="Neemias Informatica Lima" userId="b77af7bd85500281" providerId="LiveId" clId="{5509A6D0-91CE-456A-A6F6-8DBF71F5F25A}" dt="2023-02-17T13:58:51.719" v="19" actId="962"/>
        <pc:sldMkLst>
          <pc:docMk/>
          <pc:sldMk cId="402958929" sldId="258"/>
        </pc:sldMkLst>
      </pc:sldChg>
      <pc:sldChg chg="addSp delSp modSp mod">
        <pc:chgData name="Neemias Informatica Lima" userId="b77af7bd85500281" providerId="LiveId" clId="{5509A6D0-91CE-456A-A6F6-8DBF71F5F25A}" dt="2023-02-17T13:58:44.103" v="16" actId="962"/>
        <pc:sldMkLst>
          <pc:docMk/>
          <pc:sldMk cId="752383100" sldId="259"/>
        </pc:sldMkLst>
      </pc:sldChg>
      <pc:sldChg chg="addSp delSp modSp mod">
        <pc:chgData name="Neemias Informatica Lima" userId="b77af7bd85500281" providerId="LiveId" clId="{5509A6D0-91CE-456A-A6F6-8DBF71F5F25A}" dt="2023-02-17T13:59:01.333" v="22" actId="962"/>
        <pc:sldMkLst>
          <pc:docMk/>
          <pc:sldMk cId="145279048" sldId="260"/>
        </pc:sldMkLst>
      </pc:sldChg>
      <pc:sldChg chg="addSp delSp modSp mod">
        <pc:chgData name="Neemias Informatica Lima" userId="b77af7bd85500281" providerId="LiveId" clId="{5509A6D0-91CE-456A-A6F6-8DBF71F5F25A}" dt="2023-02-17T13:59:08.812" v="25" actId="962"/>
        <pc:sldMkLst>
          <pc:docMk/>
          <pc:sldMk cId="994487986" sldId="261"/>
        </pc:sldMkLst>
      </pc:sldChg>
      <pc:sldChg chg="addSp delSp modSp mod">
        <pc:chgData name="Neemias Informatica Lima" userId="b77af7bd85500281" providerId="LiveId" clId="{5509A6D0-91CE-456A-A6F6-8DBF71F5F25A}" dt="2023-02-17T13:59:24.964" v="32" actId="14100"/>
        <pc:sldMkLst>
          <pc:docMk/>
          <pc:sldMk cId="1969009580" sldId="264"/>
        </pc:sldMkLst>
      </pc:sldChg>
      <pc:sldChg chg="addSp delSp modSp mod">
        <pc:chgData name="Neemias Informatica Lima" userId="b77af7bd85500281" providerId="LiveId" clId="{5509A6D0-91CE-456A-A6F6-8DBF71F5F25A}" dt="2023-02-17T13:58:37.444" v="13" actId="962"/>
        <pc:sldMkLst>
          <pc:docMk/>
          <pc:sldMk cId="2424359903" sldId="271"/>
        </pc:sldMkLst>
      </pc:sldChg>
      <pc:sldChg chg="addSp delSp modSp mod">
        <pc:chgData name="Neemias Informatica Lima" userId="b77af7bd85500281" providerId="LiveId" clId="{5509A6D0-91CE-456A-A6F6-8DBF71F5F25A}" dt="2023-02-17T13:59:47.369" v="35" actId="962"/>
        <pc:sldMkLst>
          <pc:docMk/>
          <pc:sldMk cId="244236693" sldId="272"/>
        </pc:sldMkLst>
      </pc:sldChg>
      <pc:sldChg chg="addSp delSp modSp mod">
        <pc:chgData name="Neemias Informatica Lima" userId="b77af7bd85500281" providerId="LiveId" clId="{5509A6D0-91CE-456A-A6F6-8DBF71F5F25A}" dt="2023-02-17T13:58:32.145" v="10" actId="27614"/>
        <pc:sldMkLst>
          <pc:docMk/>
          <pc:sldMk cId="3237251479" sldId="274"/>
        </pc:sldMkLst>
      </pc:sldChg>
      <pc:sldChg chg="addSp delSp modSp mod">
        <pc:chgData name="Neemias Informatica Lima" userId="b77af7bd85500281" providerId="LiveId" clId="{5509A6D0-91CE-456A-A6F6-8DBF71F5F25A}" dt="2023-02-17T14:00:00.446" v="38" actId="962"/>
        <pc:sldMkLst>
          <pc:docMk/>
          <pc:sldMk cId="4032857767" sldId="275"/>
        </pc:sldMkLst>
      </pc:sldChg>
    </pc:docChg>
  </pc:docChgLst>
  <pc:docChgLst>
    <pc:chgData name="Neemias Informatica Lima" userId="b77af7bd85500281" providerId="LiveId" clId="{AE9A2D56-F68C-4208-AC8B-10DDB8EEC873}"/>
    <pc:docChg chg="custSel modSld">
      <pc:chgData name="Neemias Informatica Lima" userId="b77af7bd85500281" providerId="LiveId" clId="{AE9A2D56-F68C-4208-AC8B-10DDB8EEC873}" dt="2024-03-01T10:37:49.795" v="39" actId="962"/>
      <pc:docMkLst>
        <pc:docMk/>
      </pc:docMkLst>
      <pc:sldChg chg="addSp delSp modSp mod">
        <pc:chgData name="Neemias Informatica Lima" userId="b77af7bd85500281" providerId="LiveId" clId="{AE9A2D56-F68C-4208-AC8B-10DDB8EEC873}" dt="2024-03-01T10:37:49.795" v="39" actId="962"/>
        <pc:sldMkLst>
          <pc:docMk/>
          <pc:sldMk cId="2431282201" sldId="265"/>
        </pc:sldMkLst>
      </pc:sldChg>
    </pc:docChg>
  </pc:docChgLst>
  <pc:docChgLst>
    <pc:chgData name="Neemias Informatica Lima" userId="b77af7bd85500281" providerId="LiveId" clId="{BB2841AA-35BC-445A-BD63-629286B966A8}"/>
    <pc:docChg chg="modSld">
      <pc:chgData name="Neemias Informatica Lima" userId="b77af7bd85500281" providerId="LiveId" clId="{BB2841AA-35BC-445A-BD63-629286B966A8}" dt="2023-01-12T21:47:07.432" v="2" actId="962"/>
      <pc:docMkLst>
        <pc:docMk/>
      </pc:docMkLst>
    </pc:docChg>
  </pc:docChgLst>
  <pc:docChgLst>
    <pc:chgData name="Neemias Informatica Lima" userId="b77af7bd85500281" providerId="LiveId" clId="{60C61537-555E-4C52-9E27-CD05ABD3EA53}"/>
    <pc:docChg chg="custSel modSld">
      <pc:chgData name="Neemias Informatica Lima" userId="b77af7bd85500281" providerId="LiveId" clId="{60C61537-555E-4C52-9E27-CD05ABD3EA53}" dt="2023-03-24T17:00:53.700" v="35" actId="962"/>
      <pc:docMkLst>
        <pc:docMk/>
      </pc:docMkLst>
      <pc:sldChg chg="addSp delSp modSp mod">
        <pc:chgData name="Neemias Informatica Lima" userId="b77af7bd85500281" providerId="LiveId" clId="{60C61537-555E-4C52-9E27-CD05ABD3EA53}" dt="2023-03-23T21:03:53.200" v="29" actId="962"/>
        <pc:sldMkLst>
          <pc:docMk/>
          <pc:sldMk cId="755436992" sldId="280"/>
        </pc:sldMkLst>
      </pc:sldChg>
      <pc:sldChg chg="addSp delSp modSp mod">
        <pc:chgData name="Neemias Informatica Lima" userId="b77af7bd85500281" providerId="LiveId" clId="{60C61537-555E-4C52-9E27-CD05ABD3EA53}" dt="2023-03-24T17:00:53.700" v="35" actId="962"/>
        <pc:sldMkLst>
          <pc:docMk/>
          <pc:sldMk cId="487904304" sldId="281"/>
        </pc:sldMkLst>
      </pc:sldChg>
    </pc:docChg>
  </pc:docChgLst>
  <pc:docChgLst>
    <pc:chgData name="Neemias Informatica Lima" userId="b77af7bd85500281" providerId="LiveId" clId="{DC5DA0A0-9006-4E1F-B2B7-0064AF77B31D}"/>
    <pc:docChg chg="custSel modSld">
      <pc:chgData name="Neemias Informatica Lima" userId="b77af7bd85500281" providerId="LiveId" clId="{DC5DA0A0-9006-4E1F-B2B7-0064AF77B31D}" dt="2024-06-01T00:40:04.451" v="35" actId="962"/>
      <pc:docMkLst>
        <pc:docMk/>
      </pc:docMkLst>
      <pc:sldChg chg="addSp delSp modSp mod">
        <pc:chgData name="Neemias Informatica Lima" userId="b77af7bd85500281" providerId="LiveId" clId="{DC5DA0A0-9006-4E1F-B2B7-0064AF77B31D}" dt="2024-05-31T00:22:48.677" v="14" actId="962"/>
        <pc:sldMkLst>
          <pc:docMk/>
          <pc:sldMk cId="1042959014" sldId="276"/>
        </pc:sldMkLst>
      </pc:sldChg>
    </pc:docChg>
  </pc:docChgLst>
  <pc:docChgLst>
    <pc:chgData name="Neemias Informatica Lima" userId="b77af7bd85500281" providerId="LiveId" clId="{12F77635-1424-40D3-8040-1D57DEEBAE51}"/>
    <pc:docChg chg="custSel addSld delSld modSld">
      <pc:chgData name="Neemias Informatica Lima" userId="b77af7bd85500281" providerId="LiveId" clId="{12F77635-1424-40D3-8040-1D57DEEBAE51}" dt="2023-03-10T23:09:53.735" v="42" actId="47"/>
      <pc:docMkLst>
        <pc:docMk/>
      </pc:docMkLst>
      <pc:sldChg chg="addSp delSp modSp del mod">
        <pc:chgData name="Neemias Informatica Lima" userId="b77af7bd85500281" providerId="LiveId" clId="{12F77635-1424-40D3-8040-1D57DEEBAE51}" dt="2023-03-10T23:08:36.860" v="21" actId="47"/>
        <pc:sldMkLst>
          <pc:docMk/>
          <pc:sldMk cId="3844193269" sldId="278"/>
        </pc:sldMkLst>
      </pc:sldChg>
      <pc:sldChg chg="addSp delSp modSp mod">
        <pc:chgData name="Neemias Informatica Lima" userId="b77af7bd85500281" providerId="LiveId" clId="{12F77635-1424-40D3-8040-1D57DEEBAE51}" dt="2023-03-10T23:09:34.977" v="35" actId="962"/>
        <pc:sldMkLst>
          <pc:docMk/>
          <pc:sldMk cId="755436992" sldId="280"/>
        </pc:sldMkLst>
      </pc:sldChg>
      <pc:sldChg chg="addSp modSp add mod">
        <pc:chgData name="Neemias Informatica Lima" userId="b77af7bd85500281" providerId="LiveId" clId="{12F77635-1424-40D3-8040-1D57DEEBAE51}" dt="2023-03-10T23:09:52.132" v="41" actId="962"/>
        <pc:sldMkLst>
          <pc:docMk/>
          <pc:sldMk cId="487904304" sldId="281"/>
        </pc:sldMkLst>
      </pc:sldChg>
      <pc:sldChg chg="add del">
        <pc:chgData name="Neemias Informatica Lima" userId="b77af7bd85500281" providerId="LiveId" clId="{12F77635-1424-40D3-8040-1D57DEEBAE51}" dt="2023-03-10T23:09:53.735" v="42" actId="47"/>
        <pc:sldMkLst>
          <pc:docMk/>
          <pc:sldMk cId="4029068053" sldId="282"/>
        </pc:sldMkLst>
      </pc:sldChg>
    </pc:docChg>
  </pc:docChgLst>
  <pc:docChgLst>
    <pc:chgData name="Neemias Informatica Lima" userId="b77af7bd85500281" providerId="LiveId" clId="{3C8A559E-649C-4E02-A482-9A77A498EB0A}"/>
    <pc:docChg chg="undo custSel addSld delSld modSld">
      <pc:chgData name="Neemias Informatica Lima" userId="b77af7bd85500281" providerId="LiveId" clId="{3C8A559E-649C-4E02-A482-9A77A498EB0A}" dt="2024-04-05T09:42:53.632" v="49" actId="47"/>
      <pc:docMkLst>
        <pc:docMk/>
      </pc:docMkLst>
      <pc:sldChg chg="addSp delSp modSp mod">
        <pc:chgData name="Neemias Informatica Lima" userId="b77af7bd85500281" providerId="LiveId" clId="{3C8A559E-649C-4E02-A482-9A77A498EB0A}" dt="2024-04-05T09:42:42.040" v="48" actId="962"/>
        <pc:sldMkLst>
          <pc:docMk/>
          <pc:sldMk cId="2431282201" sldId="265"/>
        </pc:sldMkLst>
      </pc:sldChg>
      <pc:sldChg chg="addSp delSp modSp mod">
        <pc:chgData name="Neemias Informatica Lima" userId="b77af7bd85500281" providerId="LiveId" clId="{3C8A559E-649C-4E02-A482-9A77A498EB0A}" dt="2024-04-03T23:13:23.372" v="41" actId="14100"/>
        <pc:sldMkLst>
          <pc:docMk/>
          <pc:sldMk cId="994347174" sldId="267"/>
        </pc:sldMkLst>
      </pc:sldChg>
      <pc:sldChg chg="delSp modSp add del mod">
        <pc:chgData name="Neemias Informatica Lima" userId="b77af7bd85500281" providerId="LiveId" clId="{3C8A559E-649C-4E02-A482-9A77A498EB0A}" dt="2024-04-05T09:42:53.632" v="49" actId="47"/>
        <pc:sldMkLst>
          <pc:docMk/>
          <pc:sldMk cId="3358236899" sldId="276"/>
        </pc:sldMkLst>
      </pc:sldChg>
      <pc:sldChg chg="modSp add del mod">
        <pc:chgData name="Neemias Informatica Lima" userId="b77af7bd85500281" providerId="LiveId" clId="{3C8A559E-649C-4E02-A482-9A77A498EB0A}" dt="2024-04-03T23:12:28.068" v="35"/>
        <pc:sldMkLst>
          <pc:docMk/>
          <pc:sldMk cId="3868938218" sldId="276"/>
        </pc:sldMkLst>
      </pc:sldChg>
    </pc:docChg>
  </pc:docChgLst>
  <pc:docChgLst>
    <pc:chgData name="Neemias Informatica Lima" userId="b77af7bd85500281" providerId="LiveId" clId="{1F8DB7EC-B222-40FB-A9F7-009D1AC4973F}"/>
    <pc:docChg chg="custSel delSld modSld">
      <pc:chgData name="Neemias Informatica Lima" userId="b77af7bd85500281" providerId="LiveId" clId="{1F8DB7EC-B222-40FB-A9F7-009D1AC4973F}" dt="2024-08-02T16:43:35.048" v="34" actId="47"/>
      <pc:docMkLst>
        <pc:docMk/>
      </pc:docMkLst>
      <pc:sldChg chg="addSp delSp modSp del mod">
        <pc:chgData name="Neemias Informatica Lima" userId="b77af7bd85500281" providerId="LiveId" clId="{1F8DB7EC-B222-40FB-A9F7-009D1AC4973F}" dt="2024-08-02T16:43:35.048" v="34" actId="47"/>
        <pc:sldMkLst>
          <pc:docMk/>
          <pc:sldMk cId="22132168" sldId="274"/>
        </pc:sldMkLst>
      </pc:sldChg>
      <pc:sldChg chg="delSp mod">
        <pc:chgData name="Neemias Informatica Lima" userId="b77af7bd85500281" providerId="LiveId" clId="{1F8DB7EC-B222-40FB-A9F7-009D1AC4973F}" dt="2024-08-02T16:42:24.196" v="9" actId="478"/>
        <pc:sldMkLst>
          <pc:docMk/>
          <pc:sldMk cId="1171776255" sldId="279"/>
        </pc:sldMkLst>
      </pc:sldChg>
    </pc:docChg>
  </pc:docChgLst>
  <pc:docChgLst>
    <pc:chgData name="Neemias Informatica Lima" userId="b77af7bd85500281" providerId="LiveId" clId="{2B9D8245-5CF0-49C4-A5B6-CC92DB0505D1}"/>
    <pc:docChg chg="custSel modSld">
      <pc:chgData name="Neemias Informatica Lima" userId="b77af7bd85500281" providerId="LiveId" clId="{2B9D8245-5CF0-49C4-A5B6-CC92DB0505D1}" dt="2023-11-03T00:43:23.078" v="17" actId="22"/>
      <pc:docMkLst>
        <pc:docMk/>
      </pc:docMkLst>
      <pc:sldChg chg="addSp delSp mod">
        <pc:chgData name="Neemias Informatica Lima" userId="b77af7bd85500281" providerId="LiveId" clId="{2B9D8245-5CF0-49C4-A5B6-CC92DB0505D1}" dt="2023-11-01T19:43:26.489" v="9" actId="22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3BFD72A9-5013-44D3-B85A-5B67691DBFEE}"/>
    <pc:docChg chg="custSel modSld">
      <pc:chgData name="Neemias Informatica Lima" userId="b77af7bd85500281" providerId="LiveId" clId="{3BFD72A9-5013-44D3-B85A-5B67691DBFEE}" dt="2023-09-29T15:06:52.744" v="18"/>
      <pc:docMkLst>
        <pc:docMk/>
      </pc:docMkLst>
      <pc:sldChg chg="addSp delSp modSp mod">
        <pc:chgData name="Neemias Informatica Lima" userId="b77af7bd85500281" providerId="LiveId" clId="{3BFD72A9-5013-44D3-B85A-5B67691DBFEE}" dt="2023-09-29T11:03:46.147" v="10"/>
        <pc:sldMkLst>
          <pc:docMk/>
          <pc:sldMk cId="3507524063" sldId="364"/>
        </pc:sldMkLst>
      </pc:sldChg>
    </pc:docChg>
  </pc:docChgLst>
  <pc:docChgLst>
    <pc:chgData name="Neemias Informatica Lima" userId="b77af7bd85500281" providerId="LiveId" clId="{90EF8BDE-1D11-4D4E-A08C-FC76697EF09A}"/>
    <pc:docChg chg="custSel addSld delSld modSld sldOrd">
      <pc:chgData name="Neemias Informatica Lima" userId="b77af7bd85500281" providerId="LiveId" clId="{90EF8BDE-1D11-4D4E-A08C-FC76697EF09A}" dt="2023-08-11T09:42:18.455" v="24"/>
      <pc:docMkLst>
        <pc:docMk/>
      </pc:docMkLst>
      <pc:sldChg chg="addSp modSp add">
        <pc:chgData name="Neemias Informatica Lima" userId="b77af7bd85500281" providerId="LiveId" clId="{90EF8BDE-1D11-4D4E-A08C-FC76697EF09A}" dt="2023-08-11T09:42:18.455" v="24"/>
        <pc:sldMkLst>
          <pc:docMk/>
          <pc:sldMk cId="3334627673" sldId="362"/>
        </pc:sldMkLst>
      </pc:sldChg>
      <pc:sldChg chg="addSp modSp add">
        <pc:chgData name="Neemias Informatica Lima" userId="b77af7bd85500281" providerId="LiveId" clId="{90EF8BDE-1D11-4D4E-A08C-FC76697EF09A}" dt="2023-08-10T12:39:41.170" v="23"/>
        <pc:sldMkLst>
          <pc:docMk/>
          <pc:sldMk cId="3974945493" sldId="363"/>
        </pc:sldMkLst>
      </pc:sldChg>
    </pc:docChg>
  </pc:docChgLst>
  <pc:docChgLst>
    <pc:chgData name="Neemias Informatica Lima" userId="b77af7bd85500281" providerId="LiveId" clId="{57FC43F9-227B-4B97-BCE5-E16ADBFCFB4A}"/>
    <pc:docChg chg="modSld">
      <pc:chgData name="Neemias Informatica Lima" userId="b77af7bd85500281" providerId="LiveId" clId="{57FC43F9-227B-4B97-BCE5-E16ADBFCFB4A}" dt="2023-06-08T23:04:55.260" v="28" actId="962"/>
      <pc:docMkLst>
        <pc:docMk/>
      </pc:docMkLst>
      <pc:sldChg chg="addSp modSp mod">
        <pc:chgData name="Neemias Informatica Lima" userId="b77af7bd85500281" providerId="LiveId" clId="{57FC43F9-227B-4B97-BCE5-E16ADBFCFB4A}" dt="2023-06-08T21:07:50.890" v="24" actId="962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626D560A-DEA6-402A-AA84-69939178D27C}"/>
    <pc:docChg chg="custSel addSld modSld">
      <pc:chgData name="Neemias Informatica Lima" userId="b77af7bd85500281" providerId="LiveId" clId="{626D560A-DEA6-402A-AA84-69939178D27C}" dt="2023-05-05T11:11:23.797" v="60" actId="962"/>
      <pc:docMkLst>
        <pc:docMk/>
      </pc:docMkLst>
      <pc:sldChg chg="addSp delSp modSp add mod">
        <pc:chgData name="Neemias Informatica Lima" userId="b77af7bd85500281" providerId="LiveId" clId="{626D560A-DEA6-402A-AA84-69939178D27C}" dt="2023-05-05T11:11:23.797" v="60" actId="962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897F2C4D-CC1C-4BF0-B00E-D76804BAC890}"/>
    <pc:docChg chg="custSel modSld">
      <pc:chgData name="Neemias Informatica Lima" userId="b77af7bd85500281" providerId="LiveId" clId="{897F2C4D-CC1C-4BF0-B00E-D76804BAC890}" dt="2023-06-08T21:05:56.762" v="8" actId="478"/>
      <pc:docMkLst>
        <pc:docMk/>
      </pc:docMkLst>
      <pc:sldChg chg="delSp mod">
        <pc:chgData name="Neemias Informatica Lima" userId="b77af7bd85500281" providerId="LiveId" clId="{897F2C4D-CC1C-4BF0-B00E-D76804BAC890}" dt="2023-06-08T21:05:55.362" v="7" actId="478"/>
        <pc:sldMkLst>
          <pc:docMk/>
          <pc:sldMk cId="3333231734" sldId="283"/>
        </pc:sldMkLst>
      </pc:sldChg>
    </pc:docChg>
  </pc:docChgLst>
  <pc:docChgLst>
    <pc:chgData name="Neemias Informatica Lima" userId="b77af7bd85500281" providerId="LiveId" clId="{5A909C68-FC00-4B6F-9395-F133F16DFC2D}"/>
    <pc:docChg chg="custSel delSld modSld">
      <pc:chgData name="Neemias Informatica Lima" userId="b77af7bd85500281" providerId="LiveId" clId="{5A909C68-FC00-4B6F-9395-F133F16DFC2D}" dt="2023-09-15T18:45:17.018" v="26"/>
      <pc:docMkLst>
        <pc:docMk/>
      </pc:docMkLst>
      <pc:sldChg chg="delSp del mod">
        <pc:chgData name="Neemias Informatica Lima" userId="b77af7bd85500281" providerId="LiveId" clId="{5A909C68-FC00-4B6F-9395-F133F16DFC2D}" dt="2023-09-14T20:22:35.716" v="25" actId="47"/>
        <pc:sldMkLst>
          <pc:docMk/>
          <pc:sldMk cId="3974945493" sldId="363"/>
        </pc:sldMkLst>
      </pc:sldChg>
    </pc:docChg>
  </pc:docChgLst>
  <pc:docChgLst>
    <pc:chgData name="Neemias Informatica Lima" userId="b77af7bd85500281" providerId="LiveId" clId="{B8D97CAF-E3CE-4CD0-B87E-138AE078EE45}"/>
    <pc:docChg chg="custSel addSld modSld">
      <pc:chgData name="Neemias Informatica Lima" userId="b77af7bd85500281" providerId="LiveId" clId="{B8D97CAF-E3CE-4CD0-B87E-138AE078EE45}" dt="2022-10-13T20:55:45.925" v="20"/>
      <pc:docMkLst>
        <pc:docMk/>
      </pc:docMkLst>
      <pc:sldChg chg="addSp delSp modSp mod">
        <pc:chgData name="Neemias Informatica Lima" userId="b77af7bd85500281" providerId="LiveId" clId="{B8D97CAF-E3CE-4CD0-B87E-138AE078EE45}" dt="2022-10-13T10:55:11.947" v="14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B8D97CAF-E3CE-4CD0-B87E-138AE078EE45}" dt="2022-10-13T10:55:34.420" v="17"/>
        <pc:sldMkLst>
          <pc:docMk/>
          <pc:sldMk cId="1439188954" sldId="273"/>
        </pc:sldMkLst>
      </pc:sldChg>
      <pc:sldChg chg="addSp delSp modSp add mod">
        <pc:chgData name="Neemias Informatica Lima" userId="b77af7bd85500281" providerId="LiveId" clId="{B8D97CAF-E3CE-4CD0-B87E-138AE078EE45}" dt="2022-10-13T20:55:45.925" v="20"/>
        <pc:sldMkLst>
          <pc:docMk/>
          <pc:sldMk cId="3237251479" sldId="274"/>
        </pc:sldMkLst>
      </pc:sldChg>
    </pc:docChg>
  </pc:docChgLst>
  <pc:docChgLst>
    <pc:chgData name="Neemias Informatica Lima" userId="b77af7bd85500281" providerId="LiveId" clId="{7CC34782-8989-4813-A7BF-D8AC51B88D73}"/>
    <pc:docChg chg="custSel addSld delSld modSld">
      <pc:chgData name="Neemias Informatica Lima" userId="b77af7bd85500281" providerId="LiveId" clId="{7CC34782-8989-4813-A7BF-D8AC51B88D73}" dt="2024-02-16T17:00:44.928" v="10" actId="47"/>
      <pc:docMkLst>
        <pc:docMk/>
      </pc:docMkLst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1307351543" sldId="256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4150007698" sldId="257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3398630759" sldId="258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3005055979" sldId="259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123522970" sldId="260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455100070" sldId="261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1533574136" sldId="262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731110146" sldId="263"/>
        </pc:sldMkLst>
      </pc:sldChg>
      <pc:sldChg chg="delSp del mod">
        <pc:chgData name="Neemias Informatica Lima" userId="b77af7bd85500281" providerId="LiveId" clId="{7CC34782-8989-4813-A7BF-D8AC51B88D73}" dt="2024-02-16T17:00:44.928" v="10" actId="47"/>
        <pc:sldMkLst>
          <pc:docMk/>
          <pc:sldMk cId="2415505045" sldId="264"/>
        </pc:sldMkLst>
      </pc:sldChg>
    </pc:docChg>
  </pc:docChgLst>
  <pc:docChgLst>
    <pc:chgData name="Neemias Informatica Lima" userId="b77af7bd85500281" providerId="LiveId" clId="{88E3CF94-3A65-4C12-BA59-18F1403CC609}"/>
    <pc:docChg chg="undo custSel addSld delSld modSld">
      <pc:chgData name="Neemias Informatica Lima" userId="b77af7bd85500281" providerId="LiveId" clId="{88E3CF94-3A65-4C12-BA59-18F1403CC609}" dt="2023-02-03T12:18:28.746" v="37" actId="962"/>
      <pc:docMkLst>
        <pc:docMk/>
      </pc:docMkLst>
      <pc:sldChg chg="addSp delSp modSp mod">
        <pc:chgData name="Neemias Informatica Lima" userId="b77af7bd85500281" providerId="LiveId" clId="{88E3CF94-3A65-4C12-BA59-18F1403CC609}" dt="2023-02-03T12:09:57.567" v="13" actId="962"/>
        <pc:sldMkLst>
          <pc:docMk/>
          <pc:sldMk cId="3237251479" sldId="274"/>
        </pc:sldMkLst>
      </pc:sldChg>
      <pc:sldChg chg="addSp delSp modSp mod">
        <pc:chgData name="Neemias Informatica Lima" userId="b77af7bd85500281" providerId="LiveId" clId="{88E3CF94-3A65-4C12-BA59-18F1403CC609}" dt="2023-02-03T12:18:28.746" v="37" actId="962"/>
        <pc:sldMkLst>
          <pc:docMk/>
          <pc:sldMk cId="4032857767" sldId="275"/>
        </pc:sldMkLst>
      </pc:sldChg>
    </pc:docChg>
  </pc:docChgLst>
  <pc:docChgLst>
    <pc:chgData name="Neemias Informatica Lima" userId="b77af7bd85500281" providerId="LiveId" clId="{B0C615CC-3EB6-4E49-B461-DCC63B8531D8}"/>
    <pc:docChg chg="custSel modSld">
      <pc:chgData name="Neemias Informatica Lima" userId="b77af7bd85500281" providerId="LiveId" clId="{B0C615CC-3EB6-4E49-B461-DCC63B8531D8}" dt="2024-09-27T11:56:09.707" v="35" actId="962"/>
      <pc:docMkLst>
        <pc:docMk/>
      </pc:docMkLst>
    </pc:docChg>
  </pc:docChgLst>
  <pc:docChgLst>
    <pc:chgData name="Neemias Informatica Lima" userId="b77af7bd85500281" providerId="LiveId" clId="{FA40DE36-C1CA-4316-98B6-D59F469C959A}"/>
    <pc:docChg chg="custSel modSld">
      <pc:chgData name="Neemias Informatica Lima" userId="b77af7bd85500281" providerId="LiveId" clId="{FA40DE36-C1CA-4316-98B6-D59F469C959A}" dt="2024-07-26T16:22:14.973" v="39" actId="962"/>
      <pc:docMkLst>
        <pc:docMk/>
      </pc:docMkLst>
      <pc:sldChg chg="addSp delSp modSp mod">
        <pc:chgData name="Neemias Informatica Lima" userId="b77af7bd85500281" providerId="LiveId" clId="{FA40DE36-C1CA-4316-98B6-D59F469C959A}" dt="2024-07-25T20:01:40.320" v="33" actId="962"/>
        <pc:sldMkLst>
          <pc:docMk/>
          <pc:sldMk cId="22132168" sldId="274"/>
        </pc:sldMkLst>
      </pc:sldChg>
      <pc:sldChg chg="addSp delSp modSp mod">
        <pc:chgData name="Neemias Informatica Lima" userId="b77af7bd85500281" providerId="LiveId" clId="{FA40DE36-C1CA-4316-98B6-D59F469C959A}" dt="2024-07-26T16:22:14.973" v="39" actId="962"/>
        <pc:sldMkLst>
          <pc:docMk/>
          <pc:sldMk cId="1171776255" sldId="279"/>
        </pc:sldMkLst>
      </pc:sldChg>
    </pc:docChg>
  </pc:docChgLst>
  <pc:docChgLst>
    <pc:chgData name="Neemias Informatica Lima" userId="b77af7bd85500281" providerId="LiveId" clId="{A6105043-4025-4432-99F8-367FD4DCC711}"/>
    <pc:docChg chg="undo custSel modSld sldOrd">
      <pc:chgData name="Neemias Informatica Lima" userId="b77af7bd85500281" providerId="LiveId" clId="{A6105043-4025-4432-99F8-367FD4DCC711}" dt="2022-09-23T10:24:32.338" v="26"/>
      <pc:docMkLst>
        <pc:docMk/>
      </pc:docMkLst>
      <pc:sldChg chg="addSp delSp modSp mod">
        <pc:chgData name="Neemias Informatica Lima" userId="b77af7bd85500281" providerId="LiveId" clId="{A6105043-4025-4432-99F8-367FD4DCC711}" dt="2022-09-22T23:38:55.983" v="25"/>
        <pc:sldMkLst>
          <pc:docMk/>
          <pc:sldMk cId="1945194161" sldId="257"/>
        </pc:sldMkLst>
      </pc:sldChg>
      <pc:sldChg chg="addSp delSp modSp mod">
        <pc:chgData name="Neemias Informatica Lima" userId="b77af7bd85500281" providerId="LiveId" clId="{A6105043-4025-4432-99F8-367FD4DCC711}" dt="2022-09-22T23:38:17.381" v="23"/>
        <pc:sldMkLst>
          <pc:docMk/>
          <pc:sldMk cId="752769356" sldId="262"/>
        </pc:sldMkLst>
      </pc:sldChg>
      <pc:sldChg chg="addSp delSp modSp mod">
        <pc:chgData name="Neemias Informatica Lima" userId="b77af7bd85500281" providerId="LiveId" clId="{A6105043-4025-4432-99F8-367FD4DCC711}" dt="2022-09-23T10:24:32.338" v="26"/>
        <pc:sldMkLst>
          <pc:docMk/>
          <pc:sldMk cId="550531380" sldId="272"/>
        </pc:sldMkLst>
      </pc:sldChg>
    </pc:docChg>
  </pc:docChgLst>
  <pc:docChgLst>
    <pc:chgData name="Neemias Informatica Lima" userId="b77af7bd85500281" providerId="LiveId" clId="{56D9C8BD-D5E0-43BC-91B5-4AF3E975B64B}"/>
    <pc:docChg chg="custSel modSld">
      <pc:chgData name="Neemias Informatica Lima" userId="b77af7bd85500281" providerId="LiveId" clId="{56D9C8BD-D5E0-43BC-91B5-4AF3E975B64B}" dt="2024-01-26T16:52:05.610" v="35" actId="962"/>
      <pc:docMkLst>
        <pc:docMk/>
      </pc:docMkLst>
      <pc:sldChg chg="addSp delSp modSp mod">
        <pc:chgData name="Neemias Informatica Lima" userId="b77af7bd85500281" providerId="LiveId" clId="{56D9C8BD-D5E0-43BC-91B5-4AF3E975B64B}" dt="2024-01-25T23:26:23.082" v="11" actId="962"/>
        <pc:sldMkLst>
          <pc:docMk/>
          <pc:sldMk cId="1307351543" sldId="256"/>
        </pc:sldMkLst>
      </pc:sldChg>
      <pc:sldChg chg="addSp delSp modSp mod">
        <pc:chgData name="Neemias Informatica Lima" userId="b77af7bd85500281" providerId="LiveId" clId="{56D9C8BD-D5E0-43BC-91B5-4AF3E975B64B}" dt="2024-01-25T23:26:32.633" v="14" actId="962"/>
        <pc:sldMkLst>
          <pc:docMk/>
          <pc:sldMk cId="4150007698" sldId="257"/>
        </pc:sldMkLst>
      </pc:sldChg>
      <pc:sldChg chg="addSp delSp modSp mod">
        <pc:chgData name="Neemias Informatica Lima" userId="b77af7bd85500281" providerId="LiveId" clId="{56D9C8BD-D5E0-43BC-91B5-4AF3E975B64B}" dt="2024-01-25T23:26:40.475" v="17" actId="962"/>
        <pc:sldMkLst>
          <pc:docMk/>
          <pc:sldMk cId="3398630759" sldId="258"/>
        </pc:sldMkLst>
      </pc:sldChg>
      <pc:sldChg chg="addSp delSp modSp mod">
        <pc:chgData name="Neemias Informatica Lima" userId="b77af7bd85500281" providerId="LiveId" clId="{56D9C8BD-D5E0-43BC-91B5-4AF3E975B64B}" dt="2024-01-25T23:26:49.266" v="20" actId="962"/>
        <pc:sldMkLst>
          <pc:docMk/>
          <pc:sldMk cId="3005055979" sldId="259"/>
        </pc:sldMkLst>
      </pc:sldChg>
      <pc:sldChg chg="addSp delSp modSp mod">
        <pc:chgData name="Neemias Informatica Lima" userId="b77af7bd85500281" providerId="LiveId" clId="{56D9C8BD-D5E0-43BC-91B5-4AF3E975B64B}" dt="2024-01-25T23:26:56.120" v="23" actId="962"/>
        <pc:sldMkLst>
          <pc:docMk/>
          <pc:sldMk cId="123522970" sldId="260"/>
        </pc:sldMkLst>
      </pc:sldChg>
      <pc:sldChg chg="addSp delSp modSp mod">
        <pc:chgData name="Neemias Informatica Lima" userId="b77af7bd85500281" providerId="LiveId" clId="{56D9C8BD-D5E0-43BC-91B5-4AF3E975B64B}" dt="2024-01-25T23:27:03.438" v="26" actId="962"/>
        <pc:sldMkLst>
          <pc:docMk/>
          <pc:sldMk cId="455100070" sldId="261"/>
        </pc:sldMkLst>
      </pc:sldChg>
      <pc:sldChg chg="addSp delSp modSp mod">
        <pc:chgData name="Neemias Informatica Lima" userId="b77af7bd85500281" providerId="LiveId" clId="{56D9C8BD-D5E0-43BC-91B5-4AF3E975B64B}" dt="2024-01-25T23:27:11.910" v="29" actId="962"/>
        <pc:sldMkLst>
          <pc:docMk/>
          <pc:sldMk cId="1533574136" sldId="262"/>
        </pc:sldMkLst>
      </pc:sldChg>
      <pc:sldChg chg="addSp delSp modSp mod">
        <pc:chgData name="Neemias Informatica Lima" userId="b77af7bd85500281" providerId="LiveId" clId="{56D9C8BD-D5E0-43BC-91B5-4AF3E975B64B}" dt="2024-01-25T23:27:18.110" v="32" actId="962"/>
        <pc:sldMkLst>
          <pc:docMk/>
          <pc:sldMk cId="731110146" sldId="263"/>
        </pc:sldMkLst>
      </pc:sldChg>
      <pc:sldChg chg="addSp delSp modSp mod">
        <pc:chgData name="Neemias Informatica Lima" userId="b77af7bd85500281" providerId="LiveId" clId="{56D9C8BD-D5E0-43BC-91B5-4AF3E975B64B}" dt="2024-01-26T16:52:05.610" v="35" actId="962"/>
        <pc:sldMkLst>
          <pc:docMk/>
          <pc:sldMk cId="2415505045" sldId="264"/>
        </pc:sldMkLst>
      </pc:sldChg>
    </pc:docChg>
  </pc:docChgLst>
  <pc:docChgLst>
    <pc:chgData name="Neemias Informatica Lima" userId="b77af7bd85500281" providerId="LiveId" clId="{79C60AF1-2BF4-4066-B8D2-AD8D8A3DCC46}"/>
    <pc:docChg chg="custSel addSld delSld modSld">
      <pc:chgData name="Neemias Informatica Lima" userId="b77af7bd85500281" providerId="LiveId" clId="{79C60AF1-2BF4-4066-B8D2-AD8D8A3DCC46}" dt="2023-02-24T22:42:21.828" v="10" actId="47"/>
      <pc:docMkLst>
        <pc:docMk/>
      </pc:docMkLst>
      <pc:sldChg chg="delSp del mod">
        <pc:chgData name="Neemias Informatica Lima" userId="b77af7bd85500281" providerId="LiveId" clId="{79C60AF1-2BF4-4066-B8D2-AD8D8A3DCC46}" dt="2023-02-24T22:42:21.828" v="10" actId="47"/>
        <pc:sldMkLst>
          <pc:docMk/>
          <pc:sldMk cId="4032857767" sldId="275"/>
        </pc:sldMkLst>
      </pc:sldChg>
      <pc:sldChg chg="add">
        <pc:chgData name="Neemias Informatica Lima" userId="b77af7bd85500281" providerId="LiveId" clId="{79C60AF1-2BF4-4066-B8D2-AD8D8A3DCC46}" dt="2023-02-24T22:42:13.535" v="9"/>
        <pc:sldMkLst>
          <pc:docMk/>
          <pc:sldMk cId="3844193269" sldId="278"/>
        </pc:sldMkLst>
      </pc:sldChg>
      <pc:sldChg chg="add">
        <pc:chgData name="Neemias Informatica Lima" userId="b77af7bd85500281" providerId="LiveId" clId="{79C60AF1-2BF4-4066-B8D2-AD8D8A3DCC46}" dt="2023-02-24T22:42:13.535" v="9"/>
        <pc:sldMkLst>
          <pc:docMk/>
          <pc:sldMk cId="755436992" sldId="280"/>
        </pc:sldMkLst>
      </pc:sldChg>
    </pc:docChg>
  </pc:docChgLst>
  <pc:docChgLst>
    <pc:chgData name="Neemias Informatica Lima" userId="b77af7bd85500281" providerId="LiveId" clId="{C7CFF6B5-BD6B-4DCB-B5C3-4C3CF035721C}"/>
    <pc:docChg chg="undo custSel addSld delSld modSld">
      <pc:chgData name="Neemias Informatica Lima" userId="b77af7bd85500281" providerId="LiveId" clId="{C7CFF6B5-BD6B-4DCB-B5C3-4C3CF035721C}" dt="2023-07-14T16:46:46.186" v="54" actId="47"/>
      <pc:docMkLst>
        <pc:docMk/>
      </pc:docMkLst>
      <pc:sldChg chg="del">
        <pc:chgData name="Neemias Informatica Lima" userId="b77af7bd85500281" providerId="LiveId" clId="{C7CFF6B5-BD6B-4DCB-B5C3-4C3CF035721C}" dt="2023-07-14T16:41:20.044" v="10" actId="47"/>
        <pc:sldMkLst>
          <pc:docMk/>
          <pc:sldMk cId="106930818" sldId="268"/>
        </pc:sldMkLst>
      </pc:sldChg>
      <pc:sldChg chg="del">
        <pc:chgData name="Neemias Informatica Lima" userId="b77af7bd85500281" providerId="LiveId" clId="{C7CFF6B5-BD6B-4DCB-B5C3-4C3CF035721C}" dt="2023-07-14T16:41:21.236" v="11" actId="47"/>
        <pc:sldMkLst>
          <pc:docMk/>
          <pc:sldMk cId="1317260512" sldId="269"/>
        </pc:sldMkLst>
      </pc:sldChg>
      <pc:sldChg chg="addSp delSp modSp mod">
        <pc:chgData name="Neemias Informatica Lima" userId="b77af7bd85500281" providerId="LiveId" clId="{C7CFF6B5-BD6B-4DCB-B5C3-4C3CF035721C}" dt="2023-07-14T16:44:11.058" v="24" actId="14100"/>
        <pc:sldMkLst>
          <pc:docMk/>
          <pc:sldMk cId="3872063415" sldId="270"/>
        </pc:sldMkLst>
      </pc:sldChg>
      <pc:sldChg chg="delSp del mod">
        <pc:chgData name="Neemias Informatica Lima" userId="b77af7bd85500281" providerId="LiveId" clId="{C7CFF6B5-BD6B-4DCB-B5C3-4C3CF035721C}" dt="2023-07-14T16:46:46.186" v="54" actId="47"/>
        <pc:sldMkLst>
          <pc:docMk/>
          <pc:sldMk cId="491768450" sldId="362"/>
        </pc:sldMkLst>
      </pc:sldChg>
    </pc:docChg>
  </pc:docChgLst>
  <pc:docChgLst>
    <pc:chgData name="Neemias Informatica Lima" userId="b77af7bd85500281" providerId="LiveId" clId="{C21057EC-3F03-4F80-9957-6FBCFF7190C1}"/>
    <pc:docChg chg="custSel delSld modSld">
      <pc:chgData name="Neemias Informatica Lima" userId="b77af7bd85500281" providerId="LiveId" clId="{C21057EC-3F03-4F80-9957-6FBCFF7190C1}" dt="2024-03-27T23:50:41.446" v="36" actId="47"/>
      <pc:docMkLst>
        <pc:docMk/>
      </pc:docMkLst>
      <pc:sldChg chg="delSp del mod">
        <pc:chgData name="Neemias Informatica Lima" userId="b77af7bd85500281" providerId="LiveId" clId="{C21057EC-3F03-4F80-9957-6FBCFF7190C1}" dt="2024-03-27T23:50:41.446" v="36" actId="47"/>
        <pc:sldMkLst>
          <pc:docMk/>
          <pc:sldMk cId="1788501405" sldId="276"/>
        </pc:sldMkLst>
      </pc:sldChg>
    </pc:docChg>
  </pc:docChgLst>
  <pc:docChgLst>
    <pc:chgData name="Neemias Informatica Lima" userId="b77af7bd85500281" providerId="LiveId" clId="{48E57A04-2B6A-4FEE-933F-4A6A38C82411}"/>
    <pc:docChg chg="custSel addSld modSld">
      <pc:chgData name="Neemias Informatica Lima" userId="b77af7bd85500281" providerId="LiveId" clId="{48E57A04-2B6A-4FEE-933F-4A6A38C82411}" dt="2024-01-04T21:06:16.697" v="46" actId="962"/>
      <pc:docMkLst>
        <pc:docMk/>
      </pc:docMkLst>
      <pc:sldChg chg="addSp modSp mod">
        <pc:chgData name="Neemias Informatica Lima" userId="b77af7bd85500281" providerId="LiveId" clId="{48E57A04-2B6A-4FEE-933F-4A6A38C82411}" dt="2024-01-04T16:28:25.777" v="19" actId="14100"/>
        <pc:sldMkLst>
          <pc:docMk/>
          <pc:sldMk cId="994347174" sldId="267"/>
        </pc:sldMkLst>
      </pc:sldChg>
      <pc:sldChg chg="addSp modSp add mod">
        <pc:chgData name="Neemias Informatica Lima" userId="b77af7bd85500281" providerId="LiveId" clId="{48E57A04-2B6A-4FEE-933F-4A6A38C82411}" dt="2024-01-04T21:06:16.697" v="46" actId="962"/>
        <pc:sldMkLst>
          <pc:docMk/>
          <pc:sldMk cId="1267581306" sldId="365"/>
        </pc:sldMkLst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5926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2132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1099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9108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8551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3155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675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19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849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123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19936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75164F9-E2F3-46A2-89AE-326E44B2803D}" type="datetimeFigureOut">
              <a:rPr lang="pt-BR" smtClean="0"/>
              <a:t>02/01/2025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FD42228-AC8B-4F36-A028-B7616EC602D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246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Info_licao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CC09ABEB-2C02-380D-D238-D0DC31BFE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036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DE305-F4EC-A1E2-2D97-14BDCEFD3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636CB508-D543-ABF7-6F41-2BB083C08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368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10">
            <a:extLst>
              <a:ext uri="{FF2B5EF4-FFF2-40B4-BE49-F238E27FC236}">
                <a16:creationId xmlns:a16="http://schemas.microsoft.com/office/drawing/2014/main" id="{7A00D1FE-A91D-475C-ABB5-6D0855277CD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55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DD08997-FF44-41E8-8C69-3AEEAE0D1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81"/>
            <a:ext cx="12192000" cy="6854019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4486522B-D171-4B11-A362-910438A639E2}"/>
              </a:ext>
            </a:extLst>
          </p:cNvPr>
          <p:cNvSpPr/>
          <p:nvPr/>
        </p:nvSpPr>
        <p:spPr>
          <a:xfrm>
            <a:off x="4045429" y="1003223"/>
            <a:ext cx="6073422" cy="6886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1º TRIMESTRE DE 2025</a:t>
            </a:r>
          </a:p>
        </p:txBody>
      </p:sp>
      <p:sp>
        <p:nvSpPr>
          <p:cNvPr id="8" name="CaixaDeTexto 7">
            <a:hlinkClick r:id="rId3"/>
            <a:extLst>
              <a:ext uri="{FF2B5EF4-FFF2-40B4-BE49-F238E27FC236}">
                <a16:creationId xmlns:a16="http://schemas.microsoft.com/office/drawing/2014/main" id="{52434B48-5203-4E7A-89AC-23632D6C3B17}"/>
              </a:ext>
            </a:extLst>
          </p:cNvPr>
          <p:cNvSpPr txBox="1"/>
          <p:nvPr/>
        </p:nvSpPr>
        <p:spPr>
          <a:xfrm>
            <a:off x="2802833" y="133670"/>
            <a:ext cx="88955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70C0"/>
                </a:solidFill>
                <a:latin typeface="Arial Black" panose="020B0A04020102020204" pitchFamily="34" charset="0"/>
              </a:rPr>
              <a:t>Canal no Telegran - </a:t>
            </a:r>
            <a:r>
              <a:rPr lang="pt-BR" sz="2400" dirty="0">
                <a:solidFill>
                  <a:srgbClr val="0070C0"/>
                </a:solidFill>
                <a:latin typeface="Arial Black" panose="020B0A04020102020204" pitchFamily="34" charset="0"/>
                <a:hlinkClick r:id="rId3"/>
              </a:rPr>
              <a:t>https://t.me/Info_licao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8DF6AA3-2CCB-4FD9-5665-401644183C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099733"/>
            <a:ext cx="12192001" cy="47661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040D014-1EDF-00FA-800B-11746520BE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2099732"/>
            <a:ext cx="12187191" cy="475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47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849F15F1-7D86-D468-A1D1-6A4B4FA04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62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&#10;&#10;Descrição gerada automaticamente com confiança média">
            <a:extLst>
              <a:ext uri="{FF2B5EF4-FFF2-40B4-BE49-F238E27FC236}">
                <a16:creationId xmlns:a16="http://schemas.microsoft.com/office/drawing/2014/main" id="{A6991B99-0A19-BD18-8D4B-1C00B3DCE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96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1327CB76-AF5D-D6CC-CC96-F8F7C64C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95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7B5F7545-BCFF-E908-8BF1-4D30DEDFC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6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F211480F-5044-7D8A-66B0-01C005B23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0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D0368423-C958-73B6-05D2-99B3181E0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, Texto&#10;&#10;Descrição gerada automaticamente">
            <a:extLst>
              <a:ext uri="{FF2B5EF4-FFF2-40B4-BE49-F238E27FC236}">
                <a16:creationId xmlns:a16="http://schemas.microsoft.com/office/drawing/2014/main" id="{67E90103-67C5-9F43-5237-76E849212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25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9E24C82C-0E7B-430C-6955-D263E2E2E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875432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co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o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o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TM10001115[[fn=Pacote]]</Template>
  <TotalTime>1168</TotalTime>
  <Words>17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Arial Black</vt:lpstr>
      <vt:lpstr>Gill Sans MT</vt:lpstr>
      <vt:lpstr>Pacote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 Harada</dc:creator>
  <cp:lastModifiedBy>Neemias Informatica Lima</cp:lastModifiedBy>
  <cp:revision>110</cp:revision>
  <dcterms:created xsi:type="dcterms:W3CDTF">2021-06-09T13:46:04Z</dcterms:created>
  <dcterms:modified xsi:type="dcterms:W3CDTF">2025-01-03T00:41:34Z</dcterms:modified>
</cp:coreProperties>
</file>

<file path=docProps/thumbnail.jpeg>
</file>